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5"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12192000" cy="6858000"/>
  <p:notesSz cx="6858000" cy="91440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B241AEB-83E6-4F86-B3F8-23B0FADD20C1}" v="35" dt="2021-01-31T09:42:23.669"/>
    <p1510:client id="{AC94B92B-6A60-4F14-8FE0-77EE92CD2898}" v="2464" dt="2021-01-31T09:31:26.08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86" d="100"/>
          <a:sy n="86" d="100"/>
        </p:scale>
        <p:origin x="96" y="8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89" name="Group 88"/>
          <p:cNvGrpSpPr/>
          <p:nvPr/>
        </p:nvGrpSpPr>
        <p:grpSpPr>
          <a:xfrm>
            <a:off x="-329674" y="-59376"/>
            <a:ext cx="12515851" cy="6923798"/>
            <a:chOff x="-329674" y="-51881"/>
            <a:chExt cx="12515851" cy="6923798"/>
          </a:xfrm>
        </p:grpSpPr>
        <p:sp>
          <p:nvSpPr>
            <p:cNvPr id="90"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3"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0"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1"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2"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3"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4"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5"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6"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7"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8"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1669293" y="1186483"/>
            <a:ext cx="8848345" cy="4477933"/>
            <a:chOff x="1669293" y="1186483"/>
            <a:chExt cx="8848345" cy="4477933"/>
          </a:xfrm>
        </p:grpSpPr>
        <p:sp>
          <p:nvSpPr>
            <p:cNvPr id="39" name="Rectangle 38"/>
            <p:cNvSpPr/>
            <p:nvPr/>
          </p:nvSpPr>
          <p:spPr>
            <a:xfrm>
              <a:off x="1674042" y="1186483"/>
              <a:ext cx="8843596"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1" name="Rectangle 40"/>
            <p:cNvSpPr/>
            <p:nvPr/>
          </p:nvSpPr>
          <p:spPr>
            <a:xfrm>
              <a:off x="1669293" y="1991156"/>
              <a:ext cx="884566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ctrTitle"/>
          </p:nvPr>
        </p:nvSpPr>
        <p:spPr>
          <a:xfrm>
            <a:off x="1759236" y="2075504"/>
            <a:ext cx="8679915" cy="1748729"/>
          </a:xfrm>
        </p:spPr>
        <p:txBody>
          <a:bodyPr bIns="0" anchor="b">
            <a:normAutofit/>
          </a:bodyPr>
          <a:lstStyle>
            <a:lvl1pPr algn="ctr">
              <a:lnSpc>
                <a:spcPct val="80000"/>
              </a:lnSpc>
              <a:defRPr sz="5400" spc="-150">
                <a:solidFill>
                  <a:srgbClr val="FFFEFF"/>
                </a:solidFill>
              </a:defRPr>
            </a:lvl1pPr>
          </a:lstStyle>
          <a:p>
            <a:r>
              <a:rPr lang="en-US" dirty="0"/>
              <a:t>Click to edit Master title style</a:t>
            </a:r>
          </a:p>
        </p:txBody>
      </p:sp>
      <p:sp>
        <p:nvSpPr>
          <p:cNvPr id="3" name="Subtitle 2"/>
          <p:cNvSpPr>
            <a:spLocks noGrp="1"/>
          </p:cNvSpPr>
          <p:nvPr>
            <p:ph type="subTitle" idx="1"/>
          </p:nvPr>
        </p:nvSpPr>
        <p:spPr>
          <a:xfrm>
            <a:off x="1759237" y="3906266"/>
            <a:ext cx="8673427" cy="1322587"/>
          </a:xfrm>
        </p:spPr>
        <p:txBody>
          <a:bodyPr tIns="0">
            <a:normAutofit/>
          </a:bodyPr>
          <a:lstStyle>
            <a:lvl1pPr marL="0" indent="0" algn="ctr">
              <a:lnSpc>
                <a:spcPct val="100000"/>
              </a:lnSpc>
              <a:buNone/>
              <a:defRPr sz="1800" b="0">
                <a:solidFill>
                  <a:srgbClr val="FFFEFF"/>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a:xfrm>
            <a:off x="804672" y="320040"/>
            <a:ext cx="3657600" cy="320040"/>
          </a:xfrm>
        </p:spPr>
        <p:txBody>
          <a:bodyPr vert="horz" lIns="91440" tIns="45720" rIns="91440" bIns="45720" rtlCol="0" anchor="ctr"/>
          <a:lstStyle>
            <a:lvl1pPr>
              <a:defRPr lang="en-US"/>
            </a:lvl1pPr>
          </a:lstStyle>
          <a:p>
            <a:fld id="{48A87A34-81AB-432B-8DAE-1953F412C126}" type="datetimeFigureOut">
              <a:rPr lang="en-US" dirty="0"/>
              <a:pPr/>
              <a:t>1/31/2021</a:t>
            </a:fld>
            <a:endParaRPr lang="en-US" dirty="0"/>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endParaRPr lang="en-US" dirty="0"/>
          </a:p>
        </p:txBody>
      </p:sp>
      <p:sp>
        <p:nvSpPr>
          <p:cNvPr id="6" name="Slide Number Placeholder 5"/>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537906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75" name="Group 74"/>
          <p:cNvGrpSpPr/>
          <p:nvPr/>
        </p:nvGrpSpPr>
        <p:grpSpPr>
          <a:xfrm>
            <a:off x="-417513"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800144"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1"/>
          </a:xfrm>
        </p:spPr>
        <p:txBody>
          <a:bodyPr/>
          <a:lstStyle>
            <a:lvl1pPr>
              <a:defRPr>
                <a:solidFill>
                  <a:srgbClr val="FFFEFF"/>
                </a:solidFill>
              </a:defRPr>
            </a:lvl1pPr>
          </a:lstStyle>
          <a:p>
            <a:r>
              <a:rPr lang="en-US" dirty="0"/>
              <a:t>Click to edit Master title style</a:t>
            </a:r>
          </a:p>
        </p:txBody>
      </p:sp>
      <p:sp>
        <p:nvSpPr>
          <p:cNvPr id="3" name="Vertical Text Placeholder 2"/>
          <p:cNvSpPr>
            <a:spLocks noGrp="1"/>
          </p:cNvSpPr>
          <p:nvPr>
            <p:ph type="body" orient="vert" idx="1"/>
          </p:nvPr>
        </p:nvSpPr>
        <p:spPr>
          <a:xfrm>
            <a:off x="5109983" y="794719"/>
            <a:ext cx="6275035" cy="5257090"/>
          </a:xfrm>
        </p:spPr>
        <p:txBody>
          <a:bodyPr vert="eaVert"/>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48A87A34-81AB-432B-8DAE-1953F412C126}" type="datetimeFigureOut">
              <a:rPr lang="en-US" dirty="0"/>
              <a:t>1/31/2021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0433600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75" name="Group 74"/>
          <p:cNvGrpSpPr/>
          <p:nvPr/>
        </p:nvGrpSpPr>
        <p:grpSpPr>
          <a:xfrm flipH="1">
            <a:off x="0"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7718948"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Vertical Title 1"/>
          <p:cNvSpPr>
            <a:spLocks noGrp="1"/>
          </p:cNvSpPr>
          <p:nvPr>
            <p:ph type="title" orient="vert"/>
          </p:nvPr>
        </p:nvSpPr>
        <p:spPr>
          <a:xfrm>
            <a:off x="7807437" y="2349925"/>
            <a:ext cx="3501195" cy="2456442"/>
          </a:xfrm>
        </p:spPr>
        <p:txBody>
          <a:bodyPr vert="eaVert"/>
          <a:lstStyle>
            <a:lvl1pPr algn="l">
              <a:lnSpc>
                <a:spcPct val="80000"/>
              </a:lnSpc>
              <a:defRPr>
                <a:solidFill>
                  <a:srgbClr val="FFFEFF"/>
                </a:solidFill>
              </a:defRPr>
            </a:lvl1pPr>
          </a:lstStyle>
          <a:p>
            <a:r>
              <a:rPr lang="en-US" dirty="0"/>
              <a:t>Click to edit Master title style</a:t>
            </a:r>
          </a:p>
        </p:txBody>
      </p:sp>
      <p:sp>
        <p:nvSpPr>
          <p:cNvPr id="3" name="Vertical Text Placeholder 2"/>
          <p:cNvSpPr>
            <a:spLocks noGrp="1"/>
          </p:cNvSpPr>
          <p:nvPr>
            <p:ph type="body" orient="vert" idx="1"/>
          </p:nvPr>
        </p:nvSpPr>
        <p:spPr>
          <a:xfrm>
            <a:off x="802747" y="798444"/>
            <a:ext cx="6268622" cy="5257303"/>
          </a:xfrm>
        </p:spPr>
        <p:txBody>
          <a:bodyPr vert="eaVert"/>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804672" y="320040"/>
            <a:ext cx="3657600" cy="320040"/>
          </a:xfrm>
        </p:spPr>
        <p:txBody>
          <a:bodyPr/>
          <a:lstStyle/>
          <a:p>
            <a:fld id="{48A87A34-81AB-432B-8DAE-1953F412C126}" type="datetimeFigureOut">
              <a:rPr lang="en-US" dirty="0"/>
              <a:t>1/31/2021</a:t>
            </a:fld>
            <a:endParaRPr lang="en-US" dirty="0"/>
          </a:p>
        </p:txBody>
      </p:sp>
      <p:sp>
        <p:nvSpPr>
          <p:cNvPr id="5" name="Footer Placeholder 4"/>
          <p:cNvSpPr>
            <a:spLocks noGrp="1"/>
          </p:cNvSpPr>
          <p:nvPr>
            <p:ph type="ftr" sz="quarter" idx="11"/>
          </p:nvPr>
        </p:nvSpPr>
        <p:spPr>
          <a:xfrm>
            <a:off x="804672" y="6227064"/>
            <a:ext cx="10588752" cy="320040"/>
          </a:xfrm>
        </p:spPr>
        <p:txBody>
          <a:bodyPr/>
          <a:lstStyle/>
          <a:p>
            <a:endParaRPr lang="en-US" dirty="0"/>
          </a:p>
        </p:txBody>
      </p:sp>
      <p:sp>
        <p:nvSpPr>
          <p:cNvPr id="6" name="Slide Number Placeholder 5"/>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7591042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80" name="Group 79"/>
          <p:cNvGrpSpPr/>
          <p:nvPr/>
        </p:nvGrpSpPr>
        <p:grpSpPr>
          <a:xfrm>
            <a:off x="-417513" y="0"/>
            <a:ext cx="12584114" cy="6853238"/>
            <a:chOff x="-417513" y="0"/>
            <a:chExt cx="12584114" cy="6853238"/>
          </a:xfrm>
        </p:grpSpPr>
        <p:sp>
          <p:nvSpPr>
            <p:cNvPr id="81"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0"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1"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7" name="Group 26"/>
          <p:cNvGrpSpPr/>
          <p:nvPr/>
        </p:nvGrpSpPr>
        <p:grpSpPr>
          <a:xfrm>
            <a:off x="800144" y="1699589"/>
            <a:ext cx="3674476" cy="3470421"/>
            <a:chOff x="697883" y="1816768"/>
            <a:chExt cx="3674476" cy="3470421"/>
          </a:xfrm>
        </p:grpSpPr>
        <p:sp>
          <p:nvSpPr>
            <p:cNvPr id="28" name="Rectangle 27"/>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ectangle 29"/>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49925"/>
            <a:ext cx="3498979" cy="2456442"/>
          </a:xfrm>
        </p:spPr>
        <p:txBody>
          <a:bodyPr/>
          <a:lstStyle>
            <a:lvl1pPr>
              <a:defRPr>
                <a:solidFill>
                  <a:srgbClr val="FFFEFF"/>
                </a:solidFill>
              </a:defRPr>
            </a:lvl1pPr>
          </a:lstStyle>
          <a:p>
            <a:r>
              <a:rPr lang="en-US" dirty="0"/>
              <a:t>Click to edit Master title style</a:t>
            </a:r>
          </a:p>
        </p:txBody>
      </p:sp>
      <p:sp>
        <p:nvSpPr>
          <p:cNvPr id="3" name="Content Placeholder 2"/>
          <p:cNvSpPr>
            <a:spLocks noGrp="1"/>
          </p:cNvSpPr>
          <p:nvPr>
            <p:ph idx="1"/>
          </p:nvPr>
        </p:nvSpPr>
        <p:spPr>
          <a:xfrm>
            <a:off x="5118447" y="803186"/>
            <a:ext cx="6281873" cy="5248622"/>
          </a:xfrm>
        </p:spPr>
        <p:txBody>
          <a:bodyPr anchor="ct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48A87A34-81AB-432B-8DAE-1953F412C126}" type="datetimeFigureOut">
              <a:rPr lang="en-US" dirty="0"/>
              <a:t>1/31/2021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4531198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77" name="Group 76"/>
          <p:cNvGrpSpPr/>
          <p:nvPr/>
        </p:nvGrpSpPr>
        <p:grpSpPr>
          <a:xfrm>
            <a:off x="-329674" y="-59376"/>
            <a:ext cx="12515851" cy="6923798"/>
            <a:chOff x="-329674" y="-51881"/>
            <a:chExt cx="12515851" cy="6923798"/>
          </a:xfrm>
        </p:grpSpPr>
        <p:sp>
          <p:nvSpPr>
            <p:cNvPr id="78"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3259545" y="1186483"/>
            <a:ext cx="5666145" cy="4477933"/>
            <a:chOff x="3259545" y="1186483"/>
            <a:chExt cx="5666145" cy="4477933"/>
          </a:xfrm>
        </p:grpSpPr>
        <p:sp>
          <p:nvSpPr>
            <p:cNvPr id="99" name="Rectangle 98"/>
            <p:cNvSpPr/>
            <p:nvPr/>
          </p:nvSpPr>
          <p:spPr>
            <a:xfrm>
              <a:off x="3259545" y="1186483"/>
              <a:ext cx="5657881"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1" name="Rectangle 100"/>
            <p:cNvSpPr/>
            <p:nvPr/>
          </p:nvSpPr>
          <p:spPr>
            <a:xfrm>
              <a:off x="3259545" y="1991156"/>
              <a:ext cx="5666145"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3344216" y="2074730"/>
            <a:ext cx="5490224" cy="1689390"/>
          </a:xfrm>
        </p:spPr>
        <p:txBody>
          <a:bodyPr bIns="0" anchor="b">
            <a:normAutofit/>
          </a:bodyPr>
          <a:lstStyle>
            <a:lvl1pPr algn="ctr">
              <a:defRPr sz="4400">
                <a:solidFill>
                  <a:srgbClr val="FFFEFF"/>
                </a:solidFill>
              </a:defRPr>
            </a:lvl1pPr>
          </a:lstStyle>
          <a:p>
            <a:r>
              <a:rPr lang="en-US" dirty="0"/>
              <a:t>Click to edit Master title style</a:t>
            </a:r>
          </a:p>
        </p:txBody>
      </p:sp>
      <p:sp>
        <p:nvSpPr>
          <p:cNvPr id="3" name="Text Placeholder 2"/>
          <p:cNvSpPr>
            <a:spLocks noGrp="1"/>
          </p:cNvSpPr>
          <p:nvPr>
            <p:ph type="body" idx="1"/>
          </p:nvPr>
        </p:nvSpPr>
        <p:spPr>
          <a:xfrm>
            <a:off x="3344215" y="3846851"/>
            <a:ext cx="5490223" cy="1383770"/>
          </a:xfrm>
        </p:spPr>
        <p:txBody>
          <a:bodyPr tIns="0">
            <a:normAutofit/>
          </a:bodyPr>
          <a:lstStyle>
            <a:lvl1pPr marL="0" indent="0" algn="ctr">
              <a:buNone/>
              <a:defRPr sz="1800">
                <a:solidFill>
                  <a:srgbClr val="FFFEFF"/>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4" name="Date Placeholder 3"/>
          <p:cNvSpPr>
            <a:spLocks noGrp="1"/>
          </p:cNvSpPr>
          <p:nvPr>
            <p:ph type="dt" sz="half" idx="10"/>
          </p:nvPr>
        </p:nvSpPr>
        <p:spPr>
          <a:xfrm>
            <a:off x="804672" y="320040"/>
            <a:ext cx="3657600" cy="320040"/>
          </a:xfrm>
        </p:spPr>
        <p:txBody>
          <a:bodyPr/>
          <a:lstStyle/>
          <a:p>
            <a:fld id="{48A87A34-81AB-432B-8DAE-1953F412C126}" type="datetimeFigureOut">
              <a:rPr lang="en-US" dirty="0"/>
              <a:t>1/31/2021</a:t>
            </a:fld>
            <a:endParaRPr lang="en-US" dirty="0"/>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endParaRPr lang="en-US" dirty="0"/>
          </a:p>
        </p:txBody>
      </p:sp>
      <p:sp>
        <p:nvSpPr>
          <p:cNvPr id="6" name="Slide Number Placeholder 5"/>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2643323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37" name="Group 36"/>
          <p:cNvGrpSpPr/>
          <p:nvPr/>
        </p:nvGrpSpPr>
        <p:grpSpPr>
          <a:xfrm>
            <a:off x="-417513" y="0"/>
            <a:ext cx="12584114" cy="6853238"/>
            <a:chOff x="-417513" y="0"/>
            <a:chExt cx="12584114" cy="6853238"/>
          </a:xfrm>
        </p:grpSpPr>
        <p:sp>
          <p:nvSpPr>
            <p:cNvPr id="3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59" name="Group 58"/>
          <p:cNvGrpSpPr/>
          <p:nvPr/>
        </p:nvGrpSpPr>
        <p:grpSpPr>
          <a:xfrm>
            <a:off x="800144" y="1699589"/>
            <a:ext cx="3674476" cy="3470421"/>
            <a:chOff x="697883" y="1816768"/>
            <a:chExt cx="3674476" cy="3470421"/>
          </a:xfrm>
        </p:grpSpPr>
        <p:sp>
          <p:nvSpPr>
            <p:cNvPr id="60" name="Rectangle 59"/>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 name="Rectangle 61"/>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0" y="2339669"/>
            <a:ext cx="3500828" cy="2470065"/>
          </a:xfrm>
        </p:spPr>
        <p:txBody>
          <a:bodyPr lIns="91440" tIns="91440" rIns="91440" bIns="91440"/>
          <a:lstStyle>
            <a:lvl1pPr>
              <a:defRPr>
                <a:solidFill>
                  <a:srgbClr val="FFFEFF"/>
                </a:solidFill>
              </a:defRPr>
            </a:lvl1pPr>
          </a:lstStyle>
          <a:p>
            <a:r>
              <a:rPr lang="en-US" dirty="0"/>
              <a:t>Click to edit Master title style</a:t>
            </a:r>
          </a:p>
        </p:txBody>
      </p:sp>
      <p:sp>
        <p:nvSpPr>
          <p:cNvPr id="3" name="Content Placeholder 2"/>
          <p:cNvSpPr>
            <a:spLocks noGrp="1"/>
          </p:cNvSpPr>
          <p:nvPr>
            <p:ph sz="half" idx="1"/>
          </p:nvPr>
        </p:nvSpPr>
        <p:spPr>
          <a:xfrm>
            <a:off x="5120878" y="803187"/>
            <a:ext cx="6269591" cy="238265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5118447" y="3672162"/>
            <a:ext cx="6272022" cy="2383586"/>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a:xfrm>
            <a:off x="804672" y="320040"/>
            <a:ext cx="3657600" cy="320040"/>
          </a:xfrm>
        </p:spPr>
        <p:txBody>
          <a:bodyPr/>
          <a:lstStyle/>
          <a:p>
            <a:fld id="{48A87A34-81AB-432B-8DAE-1953F412C126}" type="datetimeFigureOut">
              <a:rPr lang="en-US" dirty="0"/>
              <a:t>1/31/2021</a:t>
            </a:fld>
            <a:endParaRPr lang="en-US" dirty="0"/>
          </a:p>
        </p:txBody>
      </p:sp>
      <p:sp>
        <p:nvSpPr>
          <p:cNvPr id="6" name="Footer Placeholder 5"/>
          <p:cNvSpPr>
            <a:spLocks noGrp="1"/>
          </p:cNvSpPr>
          <p:nvPr>
            <p:ph type="ftr" sz="quarter" idx="11"/>
          </p:nvPr>
        </p:nvSpPr>
        <p:spPr>
          <a:xfrm>
            <a:off x="804672" y="6227064"/>
            <a:ext cx="10588752" cy="320040"/>
          </a:xfrm>
        </p:spPr>
        <p:txBody>
          <a:bodyPr/>
          <a:lstStyle/>
          <a:p>
            <a:endParaRPr lang="en-US" dirty="0"/>
          </a:p>
        </p:txBody>
      </p:sp>
      <p:sp>
        <p:nvSpPr>
          <p:cNvPr id="7" name="Slide Number Placeholder 6"/>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8262462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39" name="Group 38"/>
          <p:cNvGrpSpPr/>
          <p:nvPr/>
        </p:nvGrpSpPr>
        <p:grpSpPr>
          <a:xfrm>
            <a:off x="-417513" y="0"/>
            <a:ext cx="12584114" cy="6853238"/>
            <a:chOff x="-417513" y="0"/>
            <a:chExt cx="12584114" cy="6853238"/>
          </a:xfrm>
        </p:grpSpPr>
        <p:sp>
          <p:nvSpPr>
            <p:cNvPr id="40"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2"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3"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5"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6"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4"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5"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6"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7"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9"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0"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61" name="Group 60"/>
          <p:cNvGrpSpPr/>
          <p:nvPr/>
        </p:nvGrpSpPr>
        <p:grpSpPr>
          <a:xfrm>
            <a:off x="800144" y="1699589"/>
            <a:ext cx="3674476" cy="3470421"/>
            <a:chOff x="697883" y="1816768"/>
            <a:chExt cx="3674476" cy="3470421"/>
          </a:xfrm>
        </p:grpSpPr>
        <p:sp>
          <p:nvSpPr>
            <p:cNvPr id="62" name="Rectangle 6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 name="Rectangle 63"/>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1" y="2363915"/>
            <a:ext cx="3500828" cy="2460497"/>
          </a:xfrm>
        </p:spPr>
        <p:txBody>
          <a:bodyPr lIns="91440" tIns="91440" rIns="91440" bIns="91440"/>
          <a:lstStyle>
            <a:lvl1pPr>
              <a:defRPr>
                <a:solidFill>
                  <a:srgbClr val="FFFEFF"/>
                </a:solidFill>
              </a:defRPr>
            </a:lvl1pPr>
          </a:lstStyle>
          <a:p>
            <a:r>
              <a:rPr lang="en-US" dirty="0"/>
              <a:t>Click to edit Master title style</a:t>
            </a:r>
          </a:p>
        </p:txBody>
      </p:sp>
      <p:sp>
        <p:nvSpPr>
          <p:cNvPr id="3" name="Text Placeholder 2"/>
          <p:cNvSpPr>
            <a:spLocks noGrp="1"/>
          </p:cNvSpPr>
          <p:nvPr>
            <p:ph type="body" idx="1"/>
          </p:nvPr>
        </p:nvSpPr>
        <p:spPr>
          <a:xfrm>
            <a:off x="5125137" y="803185"/>
            <a:ext cx="6265088"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5125305" y="1488985"/>
            <a:ext cx="6264350" cy="169685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5118653" y="3665887"/>
            <a:ext cx="6264414"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5118447" y="4351687"/>
            <a:ext cx="6265588" cy="170406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a:xfrm>
            <a:off x="804672" y="320040"/>
            <a:ext cx="3657600" cy="320040"/>
          </a:xfrm>
        </p:spPr>
        <p:txBody>
          <a:bodyPr/>
          <a:lstStyle/>
          <a:p>
            <a:fld id="{48A87A34-81AB-432B-8DAE-1953F412C126}" type="datetimeFigureOut">
              <a:rPr lang="en-US" dirty="0"/>
              <a:t>1/31/2021</a:t>
            </a:fld>
            <a:endParaRPr lang="en-US" dirty="0"/>
          </a:p>
        </p:txBody>
      </p:sp>
      <p:sp>
        <p:nvSpPr>
          <p:cNvPr id="8" name="Footer Placeholder 7"/>
          <p:cNvSpPr>
            <a:spLocks noGrp="1"/>
          </p:cNvSpPr>
          <p:nvPr>
            <p:ph type="ftr" sz="quarter" idx="11"/>
          </p:nvPr>
        </p:nvSpPr>
        <p:spPr>
          <a:xfrm>
            <a:off x="804672" y="6227064"/>
            <a:ext cx="10588752" cy="320040"/>
          </a:xfrm>
        </p:spPr>
        <p:txBody>
          <a:bodyPr/>
          <a:lstStyle/>
          <a:p>
            <a:endParaRPr lang="en-US" dirty="0"/>
          </a:p>
        </p:txBody>
      </p:sp>
      <p:sp>
        <p:nvSpPr>
          <p:cNvPr id="9" name="Slide Number Placeholder 8"/>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4522865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77" name="Group 76"/>
          <p:cNvGrpSpPr/>
          <p:nvPr/>
        </p:nvGrpSpPr>
        <p:grpSpPr>
          <a:xfrm>
            <a:off x="-417513" y="0"/>
            <a:ext cx="12584114" cy="6853238"/>
            <a:chOff x="-417513" y="0"/>
            <a:chExt cx="12584114" cy="6853238"/>
          </a:xfrm>
        </p:grpSpPr>
        <p:sp>
          <p:nvSpPr>
            <p:cNvPr id="7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4" name="Group 23"/>
          <p:cNvGrpSpPr/>
          <p:nvPr/>
        </p:nvGrpSpPr>
        <p:grpSpPr>
          <a:xfrm>
            <a:off x="800144" y="1699589"/>
            <a:ext cx="3674476" cy="3470421"/>
            <a:chOff x="697883" y="1816768"/>
            <a:chExt cx="3674476" cy="3470421"/>
          </a:xfrm>
        </p:grpSpPr>
        <p:sp>
          <p:nvSpPr>
            <p:cNvPr id="25" name="Rectangle 24"/>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2"/>
          </a:xfrm>
        </p:spPr>
        <p:txBody>
          <a:bodyPr/>
          <a:lstStyle>
            <a:lvl1pPr>
              <a:defRPr>
                <a:solidFill>
                  <a:srgbClr val="FFFEFF"/>
                </a:solidFill>
              </a:defRPr>
            </a:lvl1pPr>
          </a:lstStyle>
          <a:p>
            <a:r>
              <a:rPr lang="en-US" dirty="0"/>
              <a:t>Click to edit Master title style</a:t>
            </a:r>
          </a:p>
        </p:txBody>
      </p:sp>
      <p:sp>
        <p:nvSpPr>
          <p:cNvPr id="3" name="Date Placeholder 2"/>
          <p:cNvSpPr>
            <a:spLocks noGrp="1"/>
          </p:cNvSpPr>
          <p:nvPr>
            <p:ph type="dt" sz="half" idx="10"/>
          </p:nvPr>
        </p:nvSpPr>
        <p:spPr/>
        <p:txBody>
          <a:bodyPr/>
          <a:lstStyle/>
          <a:p>
            <a:fld id="{48A87A34-81AB-432B-8DAE-1953F412C126}" type="datetimeFigureOut">
              <a:rPr lang="en-US" dirty="0"/>
              <a:t>1/31/2021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41569346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04672" y="320040"/>
            <a:ext cx="3657600" cy="320040"/>
          </a:xfrm>
        </p:spPr>
        <p:txBody>
          <a:bodyPr/>
          <a:lstStyle/>
          <a:p>
            <a:fld id="{48A87A34-81AB-432B-8DAE-1953F412C126}" type="datetimeFigureOut">
              <a:rPr lang="en-US" dirty="0"/>
              <a:t>1/31/2021</a:t>
            </a:fld>
            <a:endParaRPr lang="en-US" dirty="0"/>
          </a:p>
        </p:txBody>
      </p:sp>
      <p:sp>
        <p:nvSpPr>
          <p:cNvPr id="3" name="Footer Placeholder 2"/>
          <p:cNvSpPr>
            <a:spLocks noGrp="1"/>
          </p:cNvSpPr>
          <p:nvPr>
            <p:ph type="ftr" sz="quarter" idx="11"/>
          </p:nvPr>
        </p:nvSpPr>
        <p:spPr>
          <a:xfrm>
            <a:off x="804672" y="6227064"/>
            <a:ext cx="10588752" cy="320040"/>
          </a:xfrm>
        </p:spPr>
        <p:txBody>
          <a:bodyPr/>
          <a:lstStyle/>
          <a:p>
            <a:endParaRPr lang="en-US" dirty="0"/>
          </a:p>
        </p:txBody>
      </p:sp>
      <p:sp>
        <p:nvSpPr>
          <p:cNvPr id="4" name="Slide Number Placeholder 3"/>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7336260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74" name="Group 73"/>
          <p:cNvGrpSpPr/>
          <p:nvPr/>
        </p:nvGrpSpPr>
        <p:grpSpPr>
          <a:xfrm>
            <a:off x="-417513" y="0"/>
            <a:ext cx="12584114" cy="6853238"/>
            <a:chOff x="-417513" y="0"/>
            <a:chExt cx="12584114" cy="6853238"/>
          </a:xfrm>
        </p:grpSpPr>
        <p:sp>
          <p:nvSpPr>
            <p:cNvPr id="75"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6"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9"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1"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2"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1" name="Group 20"/>
          <p:cNvGrpSpPr/>
          <p:nvPr/>
        </p:nvGrpSpPr>
        <p:grpSpPr>
          <a:xfrm>
            <a:off x="800144" y="1699589"/>
            <a:ext cx="3674476" cy="3470421"/>
            <a:chOff x="697883" y="1816768"/>
            <a:chExt cx="3674476" cy="3470421"/>
          </a:xfrm>
        </p:grpSpPr>
        <p:sp>
          <p:nvSpPr>
            <p:cNvPr id="22" name="Rectangle 2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2"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Rectangle 32"/>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52026"/>
            <a:ext cx="3501197" cy="1223298"/>
          </a:xfrm>
        </p:spPr>
        <p:txBody>
          <a:bodyPr bIns="0" anchor="b">
            <a:noAutofit/>
          </a:bodyPr>
          <a:lstStyle>
            <a:lvl1pPr algn="ctr">
              <a:defRPr sz="3200">
                <a:solidFill>
                  <a:srgbClr val="FFFEFF"/>
                </a:solidFill>
              </a:defRPr>
            </a:lvl1pPr>
          </a:lstStyle>
          <a:p>
            <a:r>
              <a:rPr lang="en-US" dirty="0"/>
              <a:t>Click to edit Master title style</a:t>
            </a:r>
          </a:p>
        </p:txBody>
      </p:sp>
      <p:sp>
        <p:nvSpPr>
          <p:cNvPr id="3" name="Content Placeholder 2"/>
          <p:cNvSpPr>
            <a:spLocks noGrp="1"/>
          </p:cNvSpPr>
          <p:nvPr>
            <p:ph idx="1"/>
          </p:nvPr>
        </p:nvSpPr>
        <p:spPr>
          <a:xfrm>
            <a:off x="5109983" y="802809"/>
            <a:ext cx="6275035" cy="5249940"/>
          </a:xfrm>
        </p:spPr>
        <p:txBody>
          <a:bodyPr anchor="ct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88631" y="3580186"/>
            <a:ext cx="3501197" cy="1221164"/>
          </a:xfrm>
        </p:spPr>
        <p:txBody>
          <a:bodyPr/>
          <a:lstStyle>
            <a:lvl1pPr marL="0" indent="0" algn="ctr">
              <a:buNone/>
              <a:defRPr sz="16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1/31/2021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0279434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73" name="Group 72"/>
          <p:cNvGrpSpPr/>
          <p:nvPr/>
        </p:nvGrpSpPr>
        <p:grpSpPr>
          <a:xfrm>
            <a:off x="-329674" y="-59376"/>
            <a:ext cx="12515851" cy="6923798"/>
            <a:chOff x="-329674" y="-51881"/>
            <a:chExt cx="12515851" cy="6923798"/>
          </a:xfrm>
        </p:grpSpPr>
        <p:sp>
          <p:nvSpPr>
            <p:cNvPr id="81"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76" name="Group 75"/>
          <p:cNvGrpSpPr/>
          <p:nvPr/>
        </p:nvGrpSpPr>
        <p:grpSpPr>
          <a:xfrm>
            <a:off x="805336" y="1698331"/>
            <a:ext cx="5941540" cy="3470421"/>
            <a:chOff x="805336" y="1698331"/>
            <a:chExt cx="5941540" cy="3470421"/>
          </a:xfrm>
        </p:grpSpPr>
        <p:sp>
          <p:nvSpPr>
            <p:cNvPr id="77" name="Rectangle 76"/>
            <p:cNvSpPr/>
            <p:nvPr/>
          </p:nvSpPr>
          <p:spPr>
            <a:xfrm>
              <a:off x="805336" y="1698331"/>
              <a:ext cx="5941540"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 name="Isosceles Triangle 9"/>
            <p:cNvSpPr/>
            <p:nvPr/>
          </p:nvSpPr>
          <p:spPr>
            <a:xfrm rot="10800000">
              <a:off x="3618113" y="4896349"/>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 name="Rectangle 78"/>
            <p:cNvSpPr/>
            <p:nvPr/>
          </p:nvSpPr>
          <p:spPr>
            <a:xfrm>
              <a:off x="805336" y="2274403"/>
              <a:ext cx="5941540"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3" name="Picture Placeholder 2"/>
          <p:cNvSpPr>
            <a:spLocks noGrp="1" noChangeAspect="1"/>
          </p:cNvSpPr>
          <p:nvPr>
            <p:ph type="pic" idx="1"/>
          </p:nvPr>
        </p:nvSpPr>
        <p:spPr>
          <a:xfrm>
            <a:off x="7543510" y="0"/>
            <a:ext cx="4648490" cy="6858000"/>
          </a:xfrm>
          <a:solidFill>
            <a:schemeClr val="bg1">
              <a:lumMod val="65000"/>
              <a:lumOff val="3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2" name="Title 1"/>
          <p:cNvSpPr>
            <a:spLocks noGrp="1"/>
          </p:cNvSpPr>
          <p:nvPr>
            <p:ph type="title"/>
          </p:nvPr>
        </p:nvSpPr>
        <p:spPr>
          <a:xfrm>
            <a:off x="885443" y="2360255"/>
            <a:ext cx="5776646" cy="1178032"/>
          </a:xfrm>
        </p:spPr>
        <p:txBody>
          <a:bodyPr bIns="0" anchor="b">
            <a:normAutofit/>
          </a:bodyPr>
          <a:lstStyle>
            <a:lvl1pPr>
              <a:defRPr sz="3600">
                <a:solidFill>
                  <a:srgbClr val="FFFEFF"/>
                </a:solidFill>
              </a:defRPr>
            </a:lvl1pPr>
          </a:lstStyle>
          <a:p>
            <a:r>
              <a:rPr lang="en-US" dirty="0"/>
              <a:t>Click to edit Master title style</a:t>
            </a:r>
          </a:p>
        </p:txBody>
      </p:sp>
      <p:sp>
        <p:nvSpPr>
          <p:cNvPr id="4" name="Text Placeholder 3"/>
          <p:cNvSpPr>
            <a:spLocks noGrp="1"/>
          </p:cNvSpPr>
          <p:nvPr>
            <p:ph type="body" sz="half" idx="2"/>
          </p:nvPr>
        </p:nvSpPr>
        <p:spPr>
          <a:xfrm>
            <a:off x="885443" y="3545012"/>
            <a:ext cx="5776646" cy="1274198"/>
          </a:xfrm>
        </p:spPr>
        <p:txBody>
          <a:bodyPr>
            <a:normAutofit/>
          </a:bodyPr>
          <a:lstStyle>
            <a:lvl1pPr marL="0" indent="0" algn="ctr">
              <a:buNone/>
              <a:defRPr sz="18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5" name="Date Placeholder 4"/>
          <p:cNvSpPr>
            <a:spLocks noGrp="1"/>
          </p:cNvSpPr>
          <p:nvPr>
            <p:ph type="dt" sz="half" idx="10"/>
          </p:nvPr>
        </p:nvSpPr>
        <p:spPr>
          <a:xfrm>
            <a:off x="804672" y="320040"/>
            <a:ext cx="3657600" cy="320040"/>
          </a:xfrm>
        </p:spPr>
        <p:txBody>
          <a:bodyPr/>
          <a:lstStyle/>
          <a:p>
            <a:fld id="{48A87A34-81AB-432B-8DAE-1953F412C126}" type="datetimeFigureOut">
              <a:rPr lang="en-US" dirty="0"/>
              <a:t>1/31/2021</a:t>
            </a:fld>
            <a:endParaRPr lang="en-US" dirty="0"/>
          </a:p>
        </p:txBody>
      </p:sp>
      <p:sp>
        <p:nvSpPr>
          <p:cNvPr id="6" name="Footer Placeholder 5"/>
          <p:cNvSpPr>
            <a:spLocks noGrp="1"/>
          </p:cNvSpPr>
          <p:nvPr>
            <p:ph type="ftr" sz="quarter" idx="11"/>
          </p:nvPr>
        </p:nvSpPr>
        <p:spPr>
          <a:xfrm>
            <a:off x="804672" y="6227064"/>
            <a:ext cx="5942203" cy="320040"/>
          </a:xfrm>
        </p:spPr>
        <p:txBody>
          <a:bodyPr/>
          <a:lstStyle/>
          <a:p>
            <a:endParaRPr lang="en-US" dirty="0"/>
          </a:p>
        </p:txBody>
      </p:sp>
      <p:sp>
        <p:nvSpPr>
          <p:cNvPr id="7" name="Slide Number Placeholder 6"/>
          <p:cNvSpPr>
            <a:spLocks noGrp="1"/>
          </p:cNvSpPr>
          <p:nvPr>
            <p:ph type="sldNum" sz="quarter" idx="12"/>
          </p:nvPr>
        </p:nvSpPr>
        <p:spPr>
          <a:xfrm>
            <a:off x="5828377" y="320040"/>
            <a:ext cx="914400" cy="320040"/>
          </a:xfrm>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7610292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91161" y="2358391"/>
            <a:ext cx="3498667" cy="2456485"/>
          </a:xfrm>
          <a:prstGeom prst="rect">
            <a:avLst/>
          </a:prstGeom>
        </p:spPr>
        <p:txBody>
          <a:bodyPr vert="horz" lIns="228600" tIns="228600" rIns="228600" bIns="228600" rtlCol="0" anchor="ctr">
            <a:normAutofit/>
          </a:bodyPr>
          <a:lstStyle/>
          <a:p>
            <a:r>
              <a:rPr lang="en-US" dirty="0"/>
              <a:t>Click to edit Master title style</a:t>
            </a:r>
          </a:p>
        </p:txBody>
      </p:sp>
      <p:sp>
        <p:nvSpPr>
          <p:cNvPr id="3" name="Text Placeholder 2"/>
          <p:cNvSpPr>
            <a:spLocks noGrp="1"/>
          </p:cNvSpPr>
          <p:nvPr>
            <p:ph type="body" idx="1"/>
          </p:nvPr>
        </p:nvSpPr>
        <p:spPr>
          <a:xfrm>
            <a:off x="5434982" y="794719"/>
            <a:ext cx="5950036" cy="525709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p>
        </p:txBody>
      </p:sp>
      <p:sp>
        <p:nvSpPr>
          <p:cNvPr id="4" name="Date Placeholder 3"/>
          <p:cNvSpPr>
            <a:spLocks noGrp="1"/>
          </p:cNvSpPr>
          <p:nvPr>
            <p:ph type="dt" sz="half" idx="2"/>
          </p:nvPr>
        </p:nvSpPr>
        <p:spPr>
          <a:xfrm>
            <a:off x="804672" y="320040"/>
            <a:ext cx="3657600" cy="320040"/>
          </a:xfrm>
          <a:prstGeom prst="rect">
            <a:avLst/>
          </a:prstGeom>
        </p:spPr>
        <p:txBody>
          <a:bodyPr vert="horz" lIns="91440" tIns="45720" rIns="91440" bIns="45720" rtlCol="0" anchor="ctr"/>
          <a:lstStyle>
            <a:lvl1pPr algn="l">
              <a:defRPr sz="1000">
                <a:solidFill>
                  <a:schemeClr val="tx1">
                    <a:tint val="75000"/>
                  </a:schemeClr>
                </a:solidFill>
              </a:defRPr>
            </a:lvl1pPr>
          </a:lstStyle>
          <a:p>
            <a:fld id="{48A87A34-81AB-432B-8DAE-1953F412C126}" type="datetimeFigureOut">
              <a:rPr lang="en-US" dirty="0"/>
              <a:pPr/>
              <a:t>1/31/2021</a:t>
            </a:fld>
            <a:endParaRPr lang="en-US" dirty="0"/>
          </a:p>
        </p:txBody>
      </p:sp>
      <p:sp>
        <p:nvSpPr>
          <p:cNvPr id="5" name="Footer Placeholder 4"/>
          <p:cNvSpPr>
            <a:spLocks noGrp="1"/>
          </p:cNvSpPr>
          <p:nvPr>
            <p:ph type="ftr" sz="quarter" idx="3"/>
          </p:nvPr>
        </p:nvSpPr>
        <p:spPr>
          <a:xfrm>
            <a:off x="804672" y="6227064"/>
            <a:ext cx="10588752" cy="320040"/>
          </a:xfrm>
          <a:prstGeom prst="rect">
            <a:avLst/>
          </a:prstGeom>
        </p:spPr>
        <p:txBody>
          <a:bodyPr vert="horz" lIns="91440" tIns="45720" rIns="91440" bIns="45720" rtlCol="0" anchor="ctr"/>
          <a:lstStyle>
            <a:lvl1pPr algn="r">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469880" y="320040"/>
            <a:ext cx="914400" cy="320040"/>
          </a:xfrm>
          <a:prstGeom prst="rect">
            <a:avLst/>
          </a:prstGeom>
        </p:spPr>
        <p:txBody>
          <a:bodyPr vert="horz" lIns="91440" tIns="45720" rIns="91440" bIns="45720" rtlCol="0" anchor="ctr"/>
          <a:lstStyle>
            <a:lvl1pPr algn="r">
              <a:defRPr sz="1000">
                <a:solidFill>
                  <a:schemeClr val="tx1">
                    <a:tint val="75000"/>
                  </a:schemeClr>
                </a:solidFill>
              </a:defRPr>
            </a:lvl1pPr>
          </a:lstStyle>
          <a:p>
            <a:fld id="{6D22F896-40B5-4ADD-8801-0D06FADFA095}" type="slidenum">
              <a:rPr lang="en-US" dirty="0"/>
              <a:pPr/>
              <a:t>‹#›</a:t>
            </a:fld>
            <a:endParaRPr lang="en-US" dirty="0"/>
          </a:p>
        </p:txBody>
      </p:sp>
    </p:spTree>
    <p:extLst>
      <p:ext uri="{BB962C8B-B14F-4D97-AF65-F5344CB8AC3E}">
        <p14:creationId xmlns:p14="http://schemas.microsoft.com/office/powerpoint/2010/main" val="398550918"/>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Lst>
  <p:txStyles>
    <p:titleStyle>
      <a:lvl1pPr algn="ctr" defTabSz="914400" rtl="0" eaLnBrk="1" latinLnBrk="0" hangingPunct="1">
        <a:lnSpc>
          <a:spcPct val="85000"/>
        </a:lnSpc>
        <a:spcBef>
          <a:spcPct val="0"/>
        </a:spcBef>
        <a:buNone/>
        <a:defRPr sz="4000" b="0" i="0" kern="1200" cap="none" spc="-15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10000"/>
        <a:buFont typeface="Wingdings" panose="05000000000000000000" pitchFamily="2" charset="2"/>
        <a:buChar char="§"/>
        <a:defRPr sz="18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600" kern="120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4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62704ED4-17AD-4155-82BF-349125232C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692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94030ADA-F758-4871-82A9-A900D3A1CF2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4" name="Freeform 5">
              <a:extLst>
                <a:ext uri="{FF2B5EF4-FFF2-40B4-BE49-F238E27FC236}">
                  <a16:creationId xmlns:a16="http://schemas.microsoft.com/office/drawing/2014/main" id="{C03A5D77-B569-4446-A13F-5F2B66B895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1" name="Freeform 6">
              <a:extLst>
                <a:ext uri="{FF2B5EF4-FFF2-40B4-BE49-F238E27FC236}">
                  <a16:creationId xmlns:a16="http://schemas.microsoft.com/office/drawing/2014/main" id="{1910AFDB-600F-419E-B8A2-C910C91CC1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 name="Freeform 7">
              <a:extLst>
                <a:ext uri="{FF2B5EF4-FFF2-40B4-BE49-F238E27FC236}">
                  <a16:creationId xmlns:a16="http://schemas.microsoft.com/office/drawing/2014/main" id="{8BA9642D-E707-4E5C-AD56-5B4201F77F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1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3" name="Freeform 8">
              <a:extLst>
                <a:ext uri="{FF2B5EF4-FFF2-40B4-BE49-F238E27FC236}">
                  <a16:creationId xmlns:a16="http://schemas.microsoft.com/office/drawing/2014/main" id="{6BE43368-BE27-4B0F-996B-F8020ECC8F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 name="Freeform 9">
              <a:extLst>
                <a:ext uri="{FF2B5EF4-FFF2-40B4-BE49-F238E27FC236}">
                  <a16:creationId xmlns:a16="http://schemas.microsoft.com/office/drawing/2014/main" id="{1C2AFC90-DCD5-4CC4-B572-09469E8927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5" name="Freeform 10">
              <a:extLst>
                <a:ext uri="{FF2B5EF4-FFF2-40B4-BE49-F238E27FC236}">
                  <a16:creationId xmlns:a16="http://schemas.microsoft.com/office/drawing/2014/main" id="{EEC73C1F-7C9B-41BF-A454-152B90AFF4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 name="Freeform 11">
              <a:extLst>
                <a:ext uri="{FF2B5EF4-FFF2-40B4-BE49-F238E27FC236}">
                  <a16:creationId xmlns:a16="http://schemas.microsoft.com/office/drawing/2014/main" id="{B9387A9D-115C-4CC5-9107-97827EFF87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7" name="Freeform 12">
              <a:extLst>
                <a:ext uri="{FF2B5EF4-FFF2-40B4-BE49-F238E27FC236}">
                  <a16:creationId xmlns:a16="http://schemas.microsoft.com/office/drawing/2014/main" id="{69CF2257-1227-45F2-8310-EF03857E08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4" name="Freeform 13">
              <a:extLst>
                <a:ext uri="{FF2B5EF4-FFF2-40B4-BE49-F238E27FC236}">
                  <a16:creationId xmlns:a16="http://schemas.microsoft.com/office/drawing/2014/main" id="{914D598B-12C8-4050-872B-AB3C4790AB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1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9" name="Freeform 14">
              <a:extLst>
                <a:ext uri="{FF2B5EF4-FFF2-40B4-BE49-F238E27FC236}">
                  <a16:creationId xmlns:a16="http://schemas.microsoft.com/office/drawing/2014/main" id="{43441426-0436-4C62-93CB-7B23121194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1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35" name="Freeform 15">
              <a:extLst>
                <a:ext uri="{FF2B5EF4-FFF2-40B4-BE49-F238E27FC236}">
                  <a16:creationId xmlns:a16="http://schemas.microsoft.com/office/drawing/2014/main" id="{8174AF5F-E0DA-457B-9C6D-B6793C36AF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1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1" name="Freeform 16">
              <a:extLst>
                <a:ext uri="{FF2B5EF4-FFF2-40B4-BE49-F238E27FC236}">
                  <a16:creationId xmlns:a16="http://schemas.microsoft.com/office/drawing/2014/main" id="{40D36E6D-6BFF-4FB5-9EEB-3A36B79562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1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2" name="Freeform 17">
              <a:extLst>
                <a:ext uri="{FF2B5EF4-FFF2-40B4-BE49-F238E27FC236}">
                  <a16:creationId xmlns:a16="http://schemas.microsoft.com/office/drawing/2014/main" id="{5159A95D-574D-4341-8A5B-5EB05EF2CB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18">
              <a:extLst>
                <a:ext uri="{FF2B5EF4-FFF2-40B4-BE49-F238E27FC236}">
                  <a16:creationId xmlns:a16="http://schemas.microsoft.com/office/drawing/2014/main" id="{CC2519B6-9E4D-48AA-8E1D-413BEEEEE6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19">
              <a:extLst>
                <a:ext uri="{FF2B5EF4-FFF2-40B4-BE49-F238E27FC236}">
                  <a16:creationId xmlns:a16="http://schemas.microsoft.com/office/drawing/2014/main" id="{91EFD00E-D9BB-4F8F-9652-1514A200A5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20">
              <a:extLst>
                <a:ext uri="{FF2B5EF4-FFF2-40B4-BE49-F238E27FC236}">
                  <a16:creationId xmlns:a16="http://schemas.microsoft.com/office/drawing/2014/main" id="{78EDA1A4-47D4-4C8C-94C1-20520CA08E4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21">
              <a:extLst>
                <a:ext uri="{FF2B5EF4-FFF2-40B4-BE49-F238E27FC236}">
                  <a16:creationId xmlns:a16="http://schemas.microsoft.com/office/drawing/2014/main" id="{EF948F9B-2B64-4D46-B645-564490CD55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6" name="Freeform 22">
              <a:extLst>
                <a:ext uri="{FF2B5EF4-FFF2-40B4-BE49-F238E27FC236}">
                  <a16:creationId xmlns:a16="http://schemas.microsoft.com/office/drawing/2014/main" id="{95BA89D9-B358-4064-A9B6-44592BB971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1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8" name="Freeform 23">
              <a:extLst>
                <a:ext uri="{FF2B5EF4-FFF2-40B4-BE49-F238E27FC236}">
                  <a16:creationId xmlns:a16="http://schemas.microsoft.com/office/drawing/2014/main" id="{B1D008F9-9A52-429E-9615-0BB796945B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p:nvSpPr>
          <p:cNvPr id="30" name="Rectangle 29">
            <a:extLst>
              <a:ext uri="{FF2B5EF4-FFF2-40B4-BE49-F238E27FC236}">
                <a16:creationId xmlns:a16="http://schemas.microsoft.com/office/drawing/2014/main" id="{E4BAAF5C-577F-43DB-8ACD-EDAB5A54E6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100000">
                <a:schemeClr val="tx2">
                  <a:alpha val="38000"/>
                </a:schemeClr>
              </a:gs>
              <a:gs pos="0">
                <a:schemeClr val="bg1">
                  <a:lumMod val="95000"/>
                  <a:alpha val="12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Judul 1"/>
          <p:cNvSpPr>
            <a:spLocks noGrp="1"/>
          </p:cNvSpPr>
          <p:nvPr>
            <p:ph type="ctrTitle"/>
          </p:nvPr>
        </p:nvSpPr>
        <p:spPr>
          <a:xfrm>
            <a:off x="807721" y="760830"/>
            <a:ext cx="6884244" cy="5336340"/>
          </a:xfrm>
        </p:spPr>
        <p:txBody>
          <a:bodyPr anchor="ctr">
            <a:normAutofit/>
          </a:bodyPr>
          <a:lstStyle/>
          <a:p>
            <a:pPr algn="r"/>
            <a:br>
              <a:rPr lang="id-ID" sz="5500">
                <a:solidFill>
                  <a:schemeClr val="tx1"/>
                </a:solidFill>
                <a:ea typeface="Source Sans Pro SemiBold"/>
              </a:rPr>
            </a:br>
            <a:r>
              <a:rPr lang="id-ID" sz="5500">
                <a:solidFill>
                  <a:schemeClr val="tx1"/>
                </a:solidFill>
                <a:ea typeface="Source Sans Pro SemiBold"/>
              </a:rPr>
              <a:t>PENDAMPINGAN PENYUSUNAN   APBDes tahun 2021</a:t>
            </a:r>
            <a:endParaRPr lang="id-ID" sz="5500">
              <a:solidFill>
                <a:schemeClr val="tx1"/>
              </a:solidFill>
            </a:endParaRPr>
          </a:p>
        </p:txBody>
      </p:sp>
      <p:sp>
        <p:nvSpPr>
          <p:cNvPr id="32" name="Isosceles Triangle 31">
            <a:extLst>
              <a:ext uri="{FF2B5EF4-FFF2-40B4-BE49-F238E27FC236}">
                <a16:creationId xmlns:a16="http://schemas.microsoft.com/office/drawing/2014/main" id="{78B6E08A-861F-4A1A-BCF0-69429C5A28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025316" y="3342776"/>
            <a:ext cx="200040" cy="172448"/>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Tree>
    <p:extLst>
      <p:ext uri="{BB962C8B-B14F-4D97-AF65-F5344CB8AC3E}">
        <p14:creationId xmlns:p14="http://schemas.microsoft.com/office/powerpoint/2010/main" val="37171972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2" descr="Table&#10;&#10;Description automatically generated">
            <a:extLst>
              <a:ext uri="{FF2B5EF4-FFF2-40B4-BE49-F238E27FC236}">
                <a16:creationId xmlns:a16="http://schemas.microsoft.com/office/drawing/2014/main" id="{E5DF4187-AF38-412D-AD74-5AC0F765543F}"/>
              </a:ext>
            </a:extLst>
          </p:cNvPr>
          <p:cNvPicPr>
            <a:picLocks noChangeAspect="1"/>
          </p:cNvPicPr>
          <p:nvPr/>
        </p:nvPicPr>
        <p:blipFill rotWithShape="1">
          <a:blip r:embed="rId2"/>
          <a:srcRect l="1199" r="17349" b="1"/>
          <a:stretch/>
        </p:blipFill>
        <p:spPr>
          <a:xfrm>
            <a:off x="180279" y="161490"/>
            <a:ext cx="11827082" cy="6534092"/>
          </a:xfrm>
          <a:custGeom>
            <a:avLst/>
            <a:gdLst/>
            <a:ahLst/>
            <a:cxnLst/>
            <a:rect l="l" t="t" r="r" b="b"/>
            <a:pathLst>
              <a:path w="11827082" h="6534092">
                <a:moveTo>
                  <a:pt x="6610089" y="5"/>
                </a:moveTo>
                <a:cubicBezTo>
                  <a:pt x="6763993" y="-277"/>
                  <a:pt x="6862741" y="14300"/>
                  <a:pt x="6956523" y="21390"/>
                </a:cubicBezTo>
                <a:cubicBezTo>
                  <a:pt x="7271939" y="-12207"/>
                  <a:pt x="7581352" y="149"/>
                  <a:pt x="7768349" y="21390"/>
                </a:cubicBezTo>
                <a:lnTo>
                  <a:pt x="7831642" y="23688"/>
                </a:lnTo>
                <a:lnTo>
                  <a:pt x="7886307" y="21390"/>
                </a:lnTo>
                <a:cubicBezTo>
                  <a:pt x="7951978" y="17798"/>
                  <a:pt x="8007622" y="16567"/>
                  <a:pt x="8057445" y="16600"/>
                </a:cubicBezTo>
                <a:lnTo>
                  <a:pt x="8096254" y="17396"/>
                </a:lnTo>
                <a:lnTo>
                  <a:pt x="8199591" y="12947"/>
                </a:lnTo>
                <a:cubicBezTo>
                  <a:pt x="8247971" y="12558"/>
                  <a:pt x="8296272" y="14617"/>
                  <a:pt x="8344260" y="21390"/>
                </a:cubicBezTo>
                <a:lnTo>
                  <a:pt x="8355505" y="22738"/>
                </a:lnTo>
                <a:lnTo>
                  <a:pt x="8462217" y="21390"/>
                </a:lnTo>
                <a:cubicBezTo>
                  <a:pt x="8567700" y="16869"/>
                  <a:pt x="8666620" y="17239"/>
                  <a:pt x="8761697" y="18554"/>
                </a:cubicBezTo>
                <a:lnTo>
                  <a:pt x="8808871" y="19038"/>
                </a:lnTo>
                <a:lnTo>
                  <a:pt x="8941246" y="13930"/>
                </a:lnTo>
                <a:cubicBezTo>
                  <a:pt x="9040199" y="10800"/>
                  <a:pt x="9149474" y="10157"/>
                  <a:pt x="9260166" y="21390"/>
                </a:cubicBezTo>
                <a:lnTo>
                  <a:pt x="9339613" y="26448"/>
                </a:lnTo>
                <a:lnTo>
                  <a:pt x="9432845" y="28493"/>
                </a:lnTo>
                <a:cubicBezTo>
                  <a:pt x="9587011" y="31230"/>
                  <a:pt x="9744909" y="31599"/>
                  <a:pt x="9849954" y="21390"/>
                </a:cubicBezTo>
                <a:cubicBezTo>
                  <a:pt x="10060044" y="972"/>
                  <a:pt x="10204432" y="2657"/>
                  <a:pt x="10425865" y="21390"/>
                </a:cubicBezTo>
                <a:lnTo>
                  <a:pt x="10477895" y="25158"/>
                </a:lnTo>
                <a:lnTo>
                  <a:pt x="10566351" y="27751"/>
                </a:lnTo>
                <a:cubicBezTo>
                  <a:pt x="10727031" y="32755"/>
                  <a:pt x="10877889" y="35639"/>
                  <a:pt x="11001775" y="21390"/>
                </a:cubicBezTo>
                <a:cubicBezTo>
                  <a:pt x="11249546" y="-7108"/>
                  <a:pt x="11434553" y="12510"/>
                  <a:pt x="11813601" y="21390"/>
                </a:cubicBezTo>
                <a:cubicBezTo>
                  <a:pt x="11817928" y="208271"/>
                  <a:pt x="11818867" y="336567"/>
                  <a:pt x="11813601" y="475847"/>
                </a:cubicBezTo>
                <a:cubicBezTo>
                  <a:pt x="11808335" y="615127"/>
                  <a:pt x="11845853" y="1008651"/>
                  <a:pt x="11813601" y="1254916"/>
                </a:cubicBezTo>
                <a:cubicBezTo>
                  <a:pt x="11809570" y="1285699"/>
                  <a:pt x="11806768" y="1314174"/>
                  <a:pt x="11804923" y="1340777"/>
                </a:cubicBezTo>
                <a:lnTo>
                  <a:pt x="11803652" y="1373115"/>
                </a:lnTo>
                <a:lnTo>
                  <a:pt x="11804560" y="1395572"/>
                </a:lnTo>
                <a:cubicBezTo>
                  <a:pt x="11806656" y="1431340"/>
                  <a:pt x="11809600" y="1470662"/>
                  <a:pt x="11813601" y="1514605"/>
                </a:cubicBezTo>
                <a:cubicBezTo>
                  <a:pt x="11829606" y="1690380"/>
                  <a:pt x="11822955" y="1813845"/>
                  <a:pt x="11815628" y="1920902"/>
                </a:cubicBezTo>
                <a:lnTo>
                  <a:pt x="11811346" y="1995660"/>
                </a:lnTo>
                <a:lnTo>
                  <a:pt x="11813868" y="2104640"/>
                </a:lnTo>
                <a:lnTo>
                  <a:pt x="11817197" y="2264365"/>
                </a:lnTo>
                <a:lnTo>
                  <a:pt x="11821465" y="2306631"/>
                </a:lnTo>
                <a:cubicBezTo>
                  <a:pt x="11835170" y="2477814"/>
                  <a:pt x="11818400" y="2578773"/>
                  <a:pt x="11813601" y="2683208"/>
                </a:cubicBezTo>
                <a:cubicBezTo>
                  <a:pt x="11809487" y="2772725"/>
                  <a:pt x="11816027" y="2930030"/>
                  <a:pt x="11816192" y="3070653"/>
                </a:cubicBezTo>
                <a:lnTo>
                  <a:pt x="11813610" y="3202145"/>
                </a:lnTo>
                <a:lnTo>
                  <a:pt x="11813601" y="3267510"/>
                </a:lnTo>
                <a:cubicBezTo>
                  <a:pt x="11811419" y="3587194"/>
                  <a:pt x="11813535" y="3497122"/>
                  <a:pt x="11813601" y="3721967"/>
                </a:cubicBezTo>
                <a:cubicBezTo>
                  <a:pt x="11813617" y="3778178"/>
                  <a:pt x="11814293" y="3835214"/>
                  <a:pt x="11815131" y="3894088"/>
                </a:cubicBezTo>
                <a:lnTo>
                  <a:pt x="11816203" y="3972593"/>
                </a:lnTo>
                <a:lnTo>
                  <a:pt x="11816265" y="3973919"/>
                </a:lnTo>
                <a:cubicBezTo>
                  <a:pt x="11819902" y="4062998"/>
                  <a:pt x="11819694" y="4122248"/>
                  <a:pt x="11818174" y="4171327"/>
                </a:cubicBezTo>
                <a:lnTo>
                  <a:pt x="11817878" y="4178488"/>
                </a:lnTo>
                <a:lnTo>
                  <a:pt x="11818118" y="4277530"/>
                </a:lnTo>
                <a:cubicBezTo>
                  <a:pt x="11817612" y="4347824"/>
                  <a:pt x="11816272" y="4421987"/>
                  <a:pt x="11813601" y="4501036"/>
                </a:cubicBezTo>
                <a:cubicBezTo>
                  <a:pt x="11824398" y="4779554"/>
                  <a:pt x="11834923" y="4895505"/>
                  <a:pt x="11813601" y="5020415"/>
                </a:cubicBezTo>
                <a:cubicBezTo>
                  <a:pt x="11808270" y="5051643"/>
                  <a:pt x="11804885" y="5094410"/>
                  <a:pt x="11802984" y="5145366"/>
                </a:cubicBezTo>
                <a:lnTo>
                  <a:pt x="11802805" y="5153576"/>
                </a:lnTo>
                <a:lnTo>
                  <a:pt x="11813601" y="5280104"/>
                </a:lnTo>
                <a:cubicBezTo>
                  <a:pt x="11848339" y="5545832"/>
                  <a:pt x="11803810" y="5568088"/>
                  <a:pt x="11813601" y="5734561"/>
                </a:cubicBezTo>
                <a:cubicBezTo>
                  <a:pt x="11814825" y="5755370"/>
                  <a:pt x="11815354" y="5777180"/>
                  <a:pt x="11815391" y="5800160"/>
                </a:cubicBezTo>
                <a:lnTo>
                  <a:pt x="11814403" y="5861994"/>
                </a:lnTo>
                <a:lnTo>
                  <a:pt x="11814897" y="5940552"/>
                </a:lnTo>
                <a:cubicBezTo>
                  <a:pt x="11813455" y="6007961"/>
                  <a:pt x="11810716" y="6074118"/>
                  <a:pt x="11808410" y="6139030"/>
                </a:cubicBezTo>
                <a:lnTo>
                  <a:pt x="11805249" y="6294204"/>
                </a:lnTo>
                <a:lnTo>
                  <a:pt x="11806853" y="6377232"/>
                </a:lnTo>
                <a:lnTo>
                  <a:pt x="11813601" y="6513630"/>
                </a:lnTo>
                <a:cubicBezTo>
                  <a:pt x="11755932" y="6520071"/>
                  <a:pt x="11702085" y="6522123"/>
                  <a:pt x="11651008" y="6521869"/>
                </a:cubicBezTo>
                <a:lnTo>
                  <a:pt x="11606878" y="6520178"/>
                </a:lnTo>
                <a:lnTo>
                  <a:pt x="11480359" y="6526470"/>
                </a:lnTo>
                <a:cubicBezTo>
                  <a:pt x="11411497" y="6529079"/>
                  <a:pt x="11340067" y="6529281"/>
                  <a:pt x="11235913" y="6522672"/>
                </a:cubicBezTo>
                <a:lnTo>
                  <a:pt x="11167376" y="6517338"/>
                </a:lnTo>
                <a:lnTo>
                  <a:pt x="11118099" y="6519937"/>
                </a:lnTo>
                <a:cubicBezTo>
                  <a:pt x="11008080" y="6519923"/>
                  <a:pt x="10918905" y="6505169"/>
                  <a:pt x="10779737" y="6513630"/>
                </a:cubicBezTo>
                <a:lnTo>
                  <a:pt x="10756340" y="6513513"/>
                </a:lnTo>
                <a:lnTo>
                  <a:pt x="10748952" y="6514346"/>
                </a:lnTo>
                <a:cubicBezTo>
                  <a:pt x="10725838" y="6516206"/>
                  <a:pt x="10699773" y="6516641"/>
                  <a:pt x="10661780" y="6513630"/>
                </a:cubicBezTo>
                <a:lnTo>
                  <a:pt x="10643067" y="6512943"/>
                </a:lnTo>
                <a:lnTo>
                  <a:pt x="10627638" y="6512866"/>
                </a:lnTo>
                <a:lnTo>
                  <a:pt x="10598539" y="6511309"/>
                </a:lnTo>
                <a:lnTo>
                  <a:pt x="10590670" y="6511020"/>
                </a:lnTo>
                <a:cubicBezTo>
                  <a:pt x="10422654" y="6509230"/>
                  <a:pt x="10114537" y="6525711"/>
                  <a:pt x="9930443" y="6519069"/>
                </a:cubicBezTo>
                <a:lnTo>
                  <a:pt x="9908887" y="6517613"/>
                </a:lnTo>
                <a:lnTo>
                  <a:pt x="9697150" y="6531900"/>
                </a:lnTo>
                <a:cubicBezTo>
                  <a:pt x="9438634" y="6540253"/>
                  <a:pt x="9217380" y="6522684"/>
                  <a:pt x="9038128" y="6513630"/>
                </a:cubicBezTo>
                <a:lnTo>
                  <a:pt x="8901719" y="6509665"/>
                </a:lnTo>
                <a:lnTo>
                  <a:pt x="8766922" y="6512046"/>
                </a:lnTo>
                <a:cubicBezTo>
                  <a:pt x="8694433" y="6513288"/>
                  <a:pt x="8629372" y="6514112"/>
                  <a:pt x="8580175" y="6513630"/>
                </a:cubicBezTo>
                <a:lnTo>
                  <a:pt x="8571277" y="6513524"/>
                </a:lnTo>
                <a:lnTo>
                  <a:pt x="8462217" y="6513630"/>
                </a:lnTo>
                <a:cubicBezTo>
                  <a:pt x="8225188" y="6509968"/>
                  <a:pt x="7780127" y="6525503"/>
                  <a:pt x="7532434" y="6513630"/>
                </a:cubicBezTo>
                <a:lnTo>
                  <a:pt x="7448622" y="6511320"/>
                </a:lnTo>
                <a:lnTo>
                  <a:pt x="7428354" y="6513630"/>
                </a:lnTo>
                <a:cubicBezTo>
                  <a:pt x="7293248" y="6538560"/>
                  <a:pt x="7186080" y="6533261"/>
                  <a:pt x="7078782" y="6523679"/>
                </a:cubicBezTo>
                <a:lnTo>
                  <a:pt x="6973169" y="6513887"/>
                </a:lnTo>
                <a:lnTo>
                  <a:pt x="6954249" y="6514033"/>
                </a:lnTo>
                <a:cubicBezTo>
                  <a:pt x="6918701" y="6514123"/>
                  <a:pt x="6880374" y="6514018"/>
                  <a:pt x="6838566" y="6513630"/>
                </a:cubicBezTo>
                <a:lnTo>
                  <a:pt x="6790865" y="6514652"/>
                </a:lnTo>
                <a:lnTo>
                  <a:pt x="6717520" y="6518204"/>
                </a:lnTo>
                <a:lnTo>
                  <a:pt x="6690736" y="6516798"/>
                </a:lnTo>
                <a:lnTo>
                  <a:pt x="6604647" y="6518643"/>
                </a:lnTo>
                <a:cubicBezTo>
                  <a:pt x="6383546" y="6528740"/>
                  <a:pt x="6188571" y="6547337"/>
                  <a:pt x="5908782" y="6513630"/>
                </a:cubicBezTo>
                <a:lnTo>
                  <a:pt x="5827432" y="6506155"/>
                </a:lnTo>
                <a:lnTo>
                  <a:pt x="5818169" y="6505897"/>
                </a:lnTo>
                <a:cubicBezTo>
                  <a:pt x="5656134" y="6501940"/>
                  <a:pt x="5476891" y="6500561"/>
                  <a:pt x="5360626" y="6513630"/>
                </a:cubicBezTo>
                <a:cubicBezTo>
                  <a:pt x="5244362" y="6526700"/>
                  <a:pt x="5155294" y="6523407"/>
                  <a:pt x="5082581" y="6518492"/>
                </a:cubicBezTo>
                <a:lnTo>
                  <a:pt x="5011539" y="6513612"/>
                </a:lnTo>
                <a:lnTo>
                  <a:pt x="4978999" y="6513630"/>
                </a:lnTo>
                <a:lnTo>
                  <a:pt x="4947560" y="6512597"/>
                </a:lnTo>
                <a:lnTo>
                  <a:pt x="4902673" y="6513630"/>
                </a:lnTo>
                <a:cubicBezTo>
                  <a:pt x="4851834" y="6520217"/>
                  <a:pt x="4795188" y="6523001"/>
                  <a:pt x="4737076" y="6522747"/>
                </a:cubicBezTo>
                <a:lnTo>
                  <a:pt x="4649328" y="6518160"/>
                </a:lnTo>
                <a:lnTo>
                  <a:pt x="4624935" y="6519597"/>
                </a:lnTo>
                <a:cubicBezTo>
                  <a:pt x="4598495" y="6519851"/>
                  <a:pt x="4566987" y="6518389"/>
                  <a:pt x="4521046" y="6513630"/>
                </a:cubicBezTo>
                <a:lnTo>
                  <a:pt x="4456833" y="6510131"/>
                </a:lnTo>
                <a:lnTo>
                  <a:pt x="4343538" y="6512337"/>
                </a:lnTo>
                <a:cubicBezTo>
                  <a:pt x="4260681" y="6514690"/>
                  <a:pt x="4174545" y="6517475"/>
                  <a:pt x="4104725" y="6513630"/>
                </a:cubicBezTo>
                <a:cubicBezTo>
                  <a:pt x="3965085" y="6505941"/>
                  <a:pt x="3802107" y="6535988"/>
                  <a:pt x="3528815" y="6513630"/>
                </a:cubicBezTo>
                <a:lnTo>
                  <a:pt x="3407613" y="6504978"/>
                </a:lnTo>
                <a:lnTo>
                  <a:pt x="3251268" y="6513630"/>
                </a:lnTo>
                <a:cubicBezTo>
                  <a:pt x="3103602" y="6529652"/>
                  <a:pt x="3004932" y="6519904"/>
                  <a:pt x="2867035" y="6513929"/>
                </a:cubicBezTo>
                <a:lnTo>
                  <a:pt x="2840124" y="6513045"/>
                </a:lnTo>
                <a:lnTo>
                  <a:pt x="2834946" y="6513630"/>
                </a:lnTo>
                <a:cubicBezTo>
                  <a:pt x="2691933" y="6538293"/>
                  <a:pt x="2614008" y="6529004"/>
                  <a:pt x="2502859" y="6520536"/>
                </a:cubicBezTo>
                <a:lnTo>
                  <a:pt x="2442001" y="6517197"/>
                </a:lnTo>
                <a:lnTo>
                  <a:pt x="2438245" y="6517313"/>
                </a:lnTo>
                <a:cubicBezTo>
                  <a:pt x="2401807" y="6517985"/>
                  <a:pt x="2368299" y="6518156"/>
                  <a:pt x="2336678" y="6517988"/>
                </a:cubicBezTo>
                <a:lnTo>
                  <a:pt x="2185932" y="6514754"/>
                </a:lnTo>
                <a:lnTo>
                  <a:pt x="1960620" y="6520062"/>
                </a:lnTo>
                <a:cubicBezTo>
                  <a:pt x="1876521" y="6521810"/>
                  <a:pt x="1788378" y="6523022"/>
                  <a:pt x="1701155" y="6522387"/>
                </a:cubicBezTo>
                <a:lnTo>
                  <a:pt x="1589271" y="6518529"/>
                </a:lnTo>
                <a:lnTo>
                  <a:pt x="1539168" y="6519829"/>
                </a:lnTo>
                <a:cubicBezTo>
                  <a:pt x="1395291" y="6522782"/>
                  <a:pt x="1407110" y="6517174"/>
                  <a:pt x="1287620" y="6513630"/>
                </a:cubicBezTo>
                <a:cubicBezTo>
                  <a:pt x="1168131" y="6510087"/>
                  <a:pt x="1041230" y="6513238"/>
                  <a:pt x="932033" y="6514000"/>
                </a:cubicBezTo>
                <a:lnTo>
                  <a:pt x="918750" y="6513952"/>
                </a:lnTo>
                <a:lnTo>
                  <a:pt x="858917" y="6514806"/>
                </a:lnTo>
                <a:cubicBezTo>
                  <a:pt x="826932" y="6514879"/>
                  <a:pt x="792070" y="6514545"/>
                  <a:pt x="753341" y="6513630"/>
                </a:cubicBezTo>
                <a:cubicBezTo>
                  <a:pt x="443511" y="6506311"/>
                  <a:pt x="354936" y="6524642"/>
                  <a:pt x="17841" y="6513630"/>
                </a:cubicBezTo>
                <a:cubicBezTo>
                  <a:pt x="-956" y="6342673"/>
                  <a:pt x="-10467" y="6012653"/>
                  <a:pt x="17841" y="5799484"/>
                </a:cubicBezTo>
                <a:lnTo>
                  <a:pt x="19845" y="5756408"/>
                </a:lnTo>
                <a:lnTo>
                  <a:pt x="17841" y="5734561"/>
                </a:lnTo>
                <a:cubicBezTo>
                  <a:pt x="13149" y="5695472"/>
                  <a:pt x="12578" y="5648752"/>
                  <a:pt x="13918" y="5598323"/>
                </a:cubicBezTo>
                <a:lnTo>
                  <a:pt x="18180" y="5508699"/>
                </a:lnTo>
                <a:lnTo>
                  <a:pt x="16493" y="5477760"/>
                </a:lnTo>
                <a:cubicBezTo>
                  <a:pt x="8966" y="5369709"/>
                  <a:pt x="1889" y="5260695"/>
                  <a:pt x="17841" y="5150260"/>
                </a:cubicBezTo>
                <a:cubicBezTo>
                  <a:pt x="-3463" y="5038150"/>
                  <a:pt x="-2139" y="4857473"/>
                  <a:pt x="6850" y="4650409"/>
                </a:cubicBezTo>
                <a:lnTo>
                  <a:pt x="14633" y="4498670"/>
                </a:lnTo>
                <a:lnTo>
                  <a:pt x="14494" y="4495758"/>
                </a:lnTo>
                <a:cubicBezTo>
                  <a:pt x="12245" y="4421472"/>
                  <a:pt x="13025" y="4335511"/>
                  <a:pt x="14442" y="4243130"/>
                </a:cubicBezTo>
                <a:lnTo>
                  <a:pt x="16801" y="4091152"/>
                </a:lnTo>
                <a:lnTo>
                  <a:pt x="13537" y="4018512"/>
                </a:lnTo>
                <a:lnTo>
                  <a:pt x="17696" y="3920163"/>
                </a:lnTo>
                <a:lnTo>
                  <a:pt x="17841" y="3851812"/>
                </a:lnTo>
                <a:cubicBezTo>
                  <a:pt x="15571" y="3651484"/>
                  <a:pt x="26219" y="3546077"/>
                  <a:pt x="24551" y="3386181"/>
                </a:cubicBezTo>
                <a:lnTo>
                  <a:pt x="24397" y="3379573"/>
                </a:lnTo>
                <a:lnTo>
                  <a:pt x="22173" y="3327681"/>
                </a:lnTo>
                <a:cubicBezTo>
                  <a:pt x="20895" y="3304536"/>
                  <a:pt x="19446" y="3284181"/>
                  <a:pt x="17841" y="3267510"/>
                </a:cubicBezTo>
                <a:cubicBezTo>
                  <a:pt x="8213" y="3167488"/>
                  <a:pt x="-3113" y="2984082"/>
                  <a:pt x="3931" y="2799801"/>
                </a:cubicBezTo>
                <a:lnTo>
                  <a:pt x="4125" y="2797274"/>
                </a:lnTo>
                <a:lnTo>
                  <a:pt x="3717" y="2776150"/>
                </a:lnTo>
                <a:cubicBezTo>
                  <a:pt x="3237" y="2640023"/>
                  <a:pt x="7465" y="2516197"/>
                  <a:pt x="17841" y="2423520"/>
                </a:cubicBezTo>
                <a:cubicBezTo>
                  <a:pt x="20435" y="2400350"/>
                  <a:pt x="22069" y="2375698"/>
                  <a:pt x="22982" y="2349684"/>
                </a:cubicBezTo>
                <a:lnTo>
                  <a:pt x="23157" y="2331991"/>
                </a:lnTo>
                <a:lnTo>
                  <a:pt x="21648" y="2290240"/>
                </a:lnTo>
                <a:cubicBezTo>
                  <a:pt x="18695" y="2240502"/>
                  <a:pt x="15426" y="2193755"/>
                  <a:pt x="14054" y="2150784"/>
                </a:cubicBezTo>
                <a:lnTo>
                  <a:pt x="17291" y="2050968"/>
                </a:lnTo>
                <a:lnTo>
                  <a:pt x="12351" y="1872365"/>
                </a:lnTo>
                <a:cubicBezTo>
                  <a:pt x="11665" y="1799113"/>
                  <a:pt x="12859" y="1722821"/>
                  <a:pt x="17841" y="1644450"/>
                </a:cubicBezTo>
                <a:lnTo>
                  <a:pt x="21169" y="1569934"/>
                </a:lnTo>
                <a:lnTo>
                  <a:pt x="20488" y="1547698"/>
                </a:lnTo>
                <a:cubicBezTo>
                  <a:pt x="19568" y="1516527"/>
                  <a:pt x="18663" y="1483900"/>
                  <a:pt x="17841" y="1449683"/>
                </a:cubicBezTo>
                <a:cubicBezTo>
                  <a:pt x="11271" y="1175953"/>
                  <a:pt x="1415" y="1152151"/>
                  <a:pt x="17841" y="995226"/>
                </a:cubicBezTo>
                <a:lnTo>
                  <a:pt x="19885" y="968921"/>
                </a:lnTo>
                <a:lnTo>
                  <a:pt x="17841" y="930304"/>
                </a:lnTo>
                <a:cubicBezTo>
                  <a:pt x="7442" y="768208"/>
                  <a:pt x="7865" y="285783"/>
                  <a:pt x="17841" y="21390"/>
                </a:cubicBezTo>
                <a:cubicBezTo>
                  <a:pt x="147136" y="10433"/>
                  <a:pt x="296588" y="9602"/>
                  <a:pt x="440468" y="11925"/>
                </a:cubicBezTo>
                <a:lnTo>
                  <a:pt x="473966" y="12726"/>
                </a:lnTo>
                <a:lnTo>
                  <a:pt x="478805" y="12539"/>
                </a:lnTo>
                <a:lnTo>
                  <a:pt x="484496" y="12977"/>
                </a:lnTo>
                <a:lnTo>
                  <a:pt x="648894" y="16905"/>
                </a:lnTo>
                <a:cubicBezTo>
                  <a:pt x="714833" y="18773"/>
                  <a:pt x="776163" y="20559"/>
                  <a:pt x="829667" y="21390"/>
                </a:cubicBezTo>
                <a:lnTo>
                  <a:pt x="916694" y="22693"/>
                </a:lnTo>
                <a:lnTo>
                  <a:pt x="933747" y="21390"/>
                </a:lnTo>
                <a:cubicBezTo>
                  <a:pt x="1086511" y="12604"/>
                  <a:pt x="1591110" y="15003"/>
                  <a:pt x="1863531" y="21390"/>
                </a:cubicBezTo>
                <a:lnTo>
                  <a:pt x="1920387" y="22646"/>
                </a:lnTo>
                <a:lnTo>
                  <a:pt x="2054705" y="24358"/>
                </a:lnTo>
                <a:cubicBezTo>
                  <a:pt x="2107717" y="24456"/>
                  <a:pt x="2161143" y="23719"/>
                  <a:pt x="2217404" y="21390"/>
                </a:cubicBezTo>
                <a:cubicBezTo>
                  <a:pt x="2442445" y="12073"/>
                  <a:pt x="2732199" y="18194"/>
                  <a:pt x="2911273" y="21390"/>
                </a:cubicBezTo>
                <a:lnTo>
                  <a:pt x="3023675" y="20799"/>
                </a:lnTo>
                <a:lnTo>
                  <a:pt x="3093869" y="15816"/>
                </a:lnTo>
                <a:cubicBezTo>
                  <a:pt x="3182922" y="11551"/>
                  <a:pt x="3301373" y="10993"/>
                  <a:pt x="3429365" y="12165"/>
                </a:cubicBezTo>
                <a:lnTo>
                  <a:pt x="3575555" y="14425"/>
                </a:lnTo>
                <a:lnTo>
                  <a:pt x="3605772" y="13210"/>
                </a:lnTo>
                <a:cubicBezTo>
                  <a:pt x="3774503" y="6974"/>
                  <a:pt x="3960371" y="3465"/>
                  <a:pt x="4063093" y="21390"/>
                </a:cubicBezTo>
                <a:lnTo>
                  <a:pt x="4088792" y="24677"/>
                </a:lnTo>
                <a:lnTo>
                  <a:pt x="4129769" y="25744"/>
                </a:lnTo>
                <a:cubicBezTo>
                  <a:pt x="4269845" y="29597"/>
                  <a:pt x="4297423" y="30995"/>
                  <a:pt x="4403088" y="21390"/>
                </a:cubicBezTo>
                <a:cubicBezTo>
                  <a:pt x="4473592" y="10814"/>
                  <a:pt x="4858406" y="-6032"/>
                  <a:pt x="5096956" y="21390"/>
                </a:cubicBezTo>
                <a:lnTo>
                  <a:pt x="5251798" y="27914"/>
                </a:lnTo>
                <a:lnTo>
                  <a:pt x="5332872" y="21390"/>
                </a:lnTo>
                <a:cubicBezTo>
                  <a:pt x="5422885" y="11295"/>
                  <a:pt x="5502187" y="8863"/>
                  <a:pt x="5576462" y="10240"/>
                </a:cubicBezTo>
                <a:lnTo>
                  <a:pt x="5700011" y="17015"/>
                </a:lnTo>
                <a:lnTo>
                  <a:pt x="5761151" y="15143"/>
                </a:lnTo>
                <a:cubicBezTo>
                  <a:pt x="5846776" y="14123"/>
                  <a:pt x="5935566" y="15403"/>
                  <a:pt x="6026740" y="21390"/>
                </a:cubicBezTo>
                <a:lnTo>
                  <a:pt x="6161088" y="29209"/>
                </a:lnTo>
                <a:lnTo>
                  <a:pt x="6262655" y="21390"/>
                </a:lnTo>
                <a:cubicBezTo>
                  <a:pt x="6405549" y="5694"/>
                  <a:pt x="6517747" y="175"/>
                  <a:pt x="6610089" y="5"/>
                </a:cubicBezTo>
                <a:close/>
              </a:path>
            </a:pathLst>
          </a:custGeom>
        </p:spPr>
      </p:pic>
    </p:spTree>
    <p:extLst>
      <p:ext uri="{BB962C8B-B14F-4D97-AF65-F5344CB8AC3E}">
        <p14:creationId xmlns:p14="http://schemas.microsoft.com/office/powerpoint/2010/main" val="8534406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8F69D6B-D93B-410E-BFBB-9423836E7F86}"/>
              </a:ext>
            </a:extLst>
          </p:cNvPr>
          <p:cNvSpPr txBox="1"/>
          <p:nvPr/>
        </p:nvSpPr>
        <p:spPr>
          <a:xfrm>
            <a:off x="123645" y="310551"/>
            <a:ext cx="4209690"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dirty="0">
                <a:solidFill>
                  <a:srgbClr val="E4650E"/>
                </a:solidFill>
                <a:latin typeface="Modern Love"/>
              </a:rPr>
              <a:t>2. DESA MANDIRI</a:t>
            </a:r>
            <a:endParaRPr lang="en-US" sz="2800" dirty="0"/>
          </a:p>
        </p:txBody>
      </p:sp>
      <p:pic>
        <p:nvPicPr>
          <p:cNvPr id="3" name="Picture 3" descr="Text&#10;&#10;Description automatically generated">
            <a:extLst>
              <a:ext uri="{FF2B5EF4-FFF2-40B4-BE49-F238E27FC236}">
                <a16:creationId xmlns:a16="http://schemas.microsoft.com/office/drawing/2014/main" id="{0DE7C0A8-BF47-4754-90BB-04DB5374D33A}"/>
              </a:ext>
            </a:extLst>
          </p:cNvPr>
          <p:cNvPicPr>
            <a:picLocks noChangeAspect="1"/>
          </p:cNvPicPr>
          <p:nvPr/>
        </p:nvPicPr>
        <p:blipFill>
          <a:blip r:embed="rId2"/>
          <a:stretch>
            <a:fillRect/>
          </a:stretch>
        </p:blipFill>
        <p:spPr>
          <a:xfrm>
            <a:off x="123646" y="1292273"/>
            <a:ext cx="11398369" cy="5092964"/>
          </a:xfrm>
          <a:prstGeom prst="rect">
            <a:avLst/>
          </a:prstGeom>
        </p:spPr>
      </p:pic>
    </p:spTree>
    <p:extLst>
      <p:ext uri="{BB962C8B-B14F-4D97-AF65-F5344CB8AC3E}">
        <p14:creationId xmlns:p14="http://schemas.microsoft.com/office/powerpoint/2010/main" val="1610908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3" descr="Table&#10;&#10;Description automatically generated">
            <a:extLst>
              <a:ext uri="{FF2B5EF4-FFF2-40B4-BE49-F238E27FC236}">
                <a16:creationId xmlns:a16="http://schemas.microsoft.com/office/drawing/2014/main" id="{F4C5012D-3BF2-42F9-B03B-277248AB9B10}"/>
              </a:ext>
            </a:extLst>
          </p:cNvPr>
          <p:cNvPicPr>
            <a:picLocks noChangeAspect="1"/>
          </p:cNvPicPr>
          <p:nvPr/>
        </p:nvPicPr>
        <p:blipFill>
          <a:blip r:embed="rId2"/>
          <a:stretch>
            <a:fillRect/>
          </a:stretch>
        </p:blipFill>
        <p:spPr>
          <a:xfrm>
            <a:off x="253042" y="241606"/>
            <a:ext cx="11757803" cy="6403542"/>
          </a:xfrm>
          <a:prstGeom prst="rect">
            <a:avLst/>
          </a:prstGeom>
        </p:spPr>
      </p:pic>
    </p:spTree>
    <p:extLst>
      <p:ext uri="{BB962C8B-B14F-4D97-AF65-F5344CB8AC3E}">
        <p14:creationId xmlns:p14="http://schemas.microsoft.com/office/powerpoint/2010/main" val="32389247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2E8DEB8-8024-423E-AA2E-B64AA0EFE3DF}"/>
              </a:ext>
            </a:extLst>
          </p:cNvPr>
          <p:cNvSpPr txBox="1"/>
          <p:nvPr/>
        </p:nvSpPr>
        <p:spPr>
          <a:xfrm>
            <a:off x="638882" y="639193"/>
            <a:ext cx="2205961" cy="2063894"/>
          </a:xfrm>
          <a:prstGeom prst="rect">
            <a:avLst/>
          </a:prstGeom>
        </p:spPr>
        <p:txBody>
          <a:bodyPr rot="0" spcFirstLastPara="0" vertOverflow="overflow" horzOverflow="overflow" vert="horz" lIns="91440" tIns="45720" rIns="91440" bIns="45720" numCol="1" spcCol="0" rtlCol="0" fromWordArt="0" anchor="b" anchorCtr="0" forceAA="0" compatLnSpc="1">
            <a:prstTxWarp prst="textNoShape">
              <a:avLst/>
            </a:prstTxWarp>
            <a:normAutofit fontScale="62500" lnSpcReduction="20000"/>
          </a:bodyPr>
          <a:lstStyle/>
          <a:p>
            <a:pPr>
              <a:spcBef>
                <a:spcPct val="0"/>
              </a:spcBef>
              <a:spcAft>
                <a:spcPts val="600"/>
              </a:spcAft>
            </a:pPr>
            <a:r>
              <a:rPr lang="en-US" sz="2000">
                <a:latin typeface="+mj-lt"/>
                <a:ea typeface="+mj-ea"/>
                <a:cs typeface="+mj-cs"/>
              </a:rPr>
              <a:t>KETENTUAN SANKSI :</a:t>
            </a:r>
          </a:p>
        </p:txBody>
      </p:sp>
      <p:pic>
        <p:nvPicPr>
          <p:cNvPr id="3" name="Picture 3" descr="Text, letter&#10;&#10;Description automatically generated">
            <a:extLst>
              <a:ext uri="{FF2B5EF4-FFF2-40B4-BE49-F238E27FC236}">
                <a16:creationId xmlns:a16="http://schemas.microsoft.com/office/drawing/2014/main" id="{F46D0CC5-62F2-45F6-AD56-F56C757B8F6A}"/>
              </a:ext>
            </a:extLst>
          </p:cNvPr>
          <p:cNvPicPr>
            <a:picLocks noChangeAspect="1"/>
          </p:cNvPicPr>
          <p:nvPr/>
        </p:nvPicPr>
        <p:blipFill>
          <a:blip r:embed="rId2"/>
          <a:stretch>
            <a:fillRect/>
          </a:stretch>
        </p:blipFill>
        <p:spPr>
          <a:xfrm>
            <a:off x="3173429" y="295713"/>
            <a:ext cx="8695483" cy="6354160"/>
          </a:xfrm>
          <a:prstGeom prst="rect">
            <a:avLst/>
          </a:prstGeom>
        </p:spPr>
      </p:pic>
    </p:spTree>
    <p:extLst>
      <p:ext uri="{BB962C8B-B14F-4D97-AF65-F5344CB8AC3E}">
        <p14:creationId xmlns:p14="http://schemas.microsoft.com/office/powerpoint/2010/main" val="34096522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EF667DA-1D17-4AA0-BA8C-45F779F3E35C}"/>
              </a:ext>
            </a:extLst>
          </p:cNvPr>
          <p:cNvSpPr txBox="1"/>
          <p:nvPr/>
        </p:nvSpPr>
        <p:spPr>
          <a:xfrm>
            <a:off x="785004" y="64123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atin typeface="Rockwell"/>
              </a:rPr>
              <a:t>KEGIATAN PRIORITAS</a:t>
            </a:r>
            <a:endParaRPr lang="en-US" dirty="0">
              <a:latin typeface="Rockwell"/>
            </a:endParaRPr>
          </a:p>
        </p:txBody>
      </p:sp>
      <p:pic>
        <p:nvPicPr>
          <p:cNvPr id="4" name="Picture 4" descr="Text&#10;&#10;Description automatically generated">
            <a:extLst>
              <a:ext uri="{FF2B5EF4-FFF2-40B4-BE49-F238E27FC236}">
                <a16:creationId xmlns:a16="http://schemas.microsoft.com/office/drawing/2014/main" id="{3710B344-33CB-49AB-B303-DCE4A9391BD4}"/>
              </a:ext>
            </a:extLst>
          </p:cNvPr>
          <p:cNvPicPr>
            <a:picLocks noChangeAspect="1"/>
          </p:cNvPicPr>
          <p:nvPr/>
        </p:nvPicPr>
        <p:blipFill>
          <a:blip r:embed="rId2"/>
          <a:stretch>
            <a:fillRect/>
          </a:stretch>
        </p:blipFill>
        <p:spPr>
          <a:xfrm>
            <a:off x="785004" y="1053556"/>
            <a:ext cx="10967048" cy="534036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5285727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4000"/>
                <a:lumMod val="116000"/>
              </a:schemeClr>
            </a:gs>
            <a:gs pos="100000">
              <a:schemeClr val="bg2">
                <a:tint val="98000"/>
                <a:shade val="86000"/>
                <a:satMod val="90000"/>
                <a:lumMod val="88000"/>
              </a:schemeClr>
            </a:gs>
          </a:gsLst>
          <a:path path="circle">
            <a:fillToRect l="50000" t="15000" r="50000" b="169000"/>
          </a:path>
        </a:gra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53BB5D57-6178-4F62-B472-0312F6D95A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4800B320-C486-4967-AFB8-58E3EBDA9EF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0624" y="0"/>
            <a:ext cx="12584114" cy="6853238"/>
            <a:chOff x="-417513" y="0"/>
            <a:chExt cx="12584114" cy="6853238"/>
          </a:xfrm>
        </p:grpSpPr>
        <p:sp>
          <p:nvSpPr>
            <p:cNvPr id="10" name="Freeform 5">
              <a:extLst>
                <a:ext uri="{FF2B5EF4-FFF2-40B4-BE49-F238E27FC236}">
                  <a16:creationId xmlns:a16="http://schemas.microsoft.com/office/drawing/2014/main" id="{B6E6BEB2-753A-4253-9BE2-9E569A8A5E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1" name="Freeform 6">
              <a:extLst>
                <a:ext uri="{FF2B5EF4-FFF2-40B4-BE49-F238E27FC236}">
                  <a16:creationId xmlns:a16="http://schemas.microsoft.com/office/drawing/2014/main" id="{196A6026-E2E2-4401-BB72-F8314907AB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 name="Freeform 7">
              <a:extLst>
                <a:ext uri="{FF2B5EF4-FFF2-40B4-BE49-F238E27FC236}">
                  <a16:creationId xmlns:a16="http://schemas.microsoft.com/office/drawing/2014/main" id="{C852B828-3E4B-4404-AEE7-815B0B6EEB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 name="Freeform 8">
              <a:extLst>
                <a:ext uri="{FF2B5EF4-FFF2-40B4-BE49-F238E27FC236}">
                  <a16:creationId xmlns:a16="http://schemas.microsoft.com/office/drawing/2014/main" id="{B2BAC571-023A-4027-9689-5A7375FE53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4" name="Freeform 9">
              <a:extLst>
                <a:ext uri="{FF2B5EF4-FFF2-40B4-BE49-F238E27FC236}">
                  <a16:creationId xmlns:a16="http://schemas.microsoft.com/office/drawing/2014/main" id="{6BB424FB-2158-48AB-9A28-A11889AA5A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5" name="Freeform 10">
              <a:extLst>
                <a:ext uri="{FF2B5EF4-FFF2-40B4-BE49-F238E27FC236}">
                  <a16:creationId xmlns:a16="http://schemas.microsoft.com/office/drawing/2014/main" id="{BE5FA512-D3FE-4F91-AE23-51DAAAA74E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6" name="Freeform 11">
              <a:extLst>
                <a:ext uri="{FF2B5EF4-FFF2-40B4-BE49-F238E27FC236}">
                  <a16:creationId xmlns:a16="http://schemas.microsoft.com/office/drawing/2014/main" id="{83CF3A0A-06AA-4987-8182-4F86E662EC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7" name="Freeform 12">
              <a:extLst>
                <a:ext uri="{FF2B5EF4-FFF2-40B4-BE49-F238E27FC236}">
                  <a16:creationId xmlns:a16="http://schemas.microsoft.com/office/drawing/2014/main" id="{969C6F15-1F6D-46D5-8C47-3FBC312536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13">
              <a:extLst>
                <a:ext uri="{FF2B5EF4-FFF2-40B4-BE49-F238E27FC236}">
                  <a16:creationId xmlns:a16="http://schemas.microsoft.com/office/drawing/2014/main" id="{01E2B94D-4E93-4C11-A1FC-B3A6E8CC5F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4">
              <a:extLst>
                <a:ext uri="{FF2B5EF4-FFF2-40B4-BE49-F238E27FC236}">
                  <a16:creationId xmlns:a16="http://schemas.microsoft.com/office/drawing/2014/main" id="{F47C1110-8C08-4C26-BD0D-3083BFAC1D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15">
              <a:extLst>
                <a:ext uri="{FF2B5EF4-FFF2-40B4-BE49-F238E27FC236}">
                  <a16:creationId xmlns:a16="http://schemas.microsoft.com/office/drawing/2014/main" id="{3085CEBC-D1F5-4F82-93C8-8ED38B7CBE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reeform 16">
              <a:extLst>
                <a:ext uri="{FF2B5EF4-FFF2-40B4-BE49-F238E27FC236}">
                  <a16:creationId xmlns:a16="http://schemas.microsoft.com/office/drawing/2014/main" id="{3ED8F25D-E867-46B6-A62D-3B21147680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17">
              <a:extLst>
                <a:ext uri="{FF2B5EF4-FFF2-40B4-BE49-F238E27FC236}">
                  <a16:creationId xmlns:a16="http://schemas.microsoft.com/office/drawing/2014/main" id="{6BB81545-0C01-4B56-BADD-6B7D5B72AF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18">
              <a:extLst>
                <a:ext uri="{FF2B5EF4-FFF2-40B4-BE49-F238E27FC236}">
                  <a16:creationId xmlns:a16="http://schemas.microsoft.com/office/drawing/2014/main" id="{A1574FCC-646A-4771-AB54-A44212F198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19">
              <a:extLst>
                <a:ext uri="{FF2B5EF4-FFF2-40B4-BE49-F238E27FC236}">
                  <a16:creationId xmlns:a16="http://schemas.microsoft.com/office/drawing/2014/main" id="{A56CC2BC-E51D-4A79-AA80-770FAA7844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20">
              <a:extLst>
                <a:ext uri="{FF2B5EF4-FFF2-40B4-BE49-F238E27FC236}">
                  <a16:creationId xmlns:a16="http://schemas.microsoft.com/office/drawing/2014/main" id="{C95E0495-B7F8-44C5-AD1F-5F3C8633E3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6" name="Freeform 21">
              <a:extLst>
                <a:ext uri="{FF2B5EF4-FFF2-40B4-BE49-F238E27FC236}">
                  <a16:creationId xmlns:a16="http://schemas.microsoft.com/office/drawing/2014/main" id="{28C1E7AA-A198-498A-9426-7632D7AA35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27" name="Freeform 22">
              <a:extLst>
                <a:ext uri="{FF2B5EF4-FFF2-40B4-BE49-F238E27FC236}">
                  <a16:creationId xmlns:a16="http://schemas.microsoft.com/office/drawing/2014/main" id="{96410611-0DF8-42D3-91B1-B87AE692EB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8" name="Freeform 23">
              <a:extLst>
                <a:ext uri="{FF2B5EF4-FFF2-40B4-BE49-F238E27FC236}">
                  <a16:creationId xmlns:a16="http://schemas.microsoft.com/office/drawing/2014/main" id="{EACF821F-24B2-49B5-8688-744B0EADF0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9" name="Freeform 24">
              <a:extLst>
                <a:ext uri="{FF2B5EF4-FFF2-40B4-BE49-F238E27FC236}">
                  <a16:creationId xmlns:a16="http://schemas.microsoft.com/office/drawing/2014/main" id="{418BD791-FEEE-4A18-A5EF-F3815F184C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0" name="Freeform 25">
              <a:extLst>
                <a:ext uri="{FF2B5EF4-FFF2-40B4-BE49-F238E27FC236}">
                  <a16:creationId xmlns:a16="http://schemas.microsoft.com/office/drawing/2014/main" id="{D5D16C8F-EA4F-447C-934A-06E7BFAE92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p:nvSpPr>
          <p:cNvPr id="32" name="Rectangle 31">
            <a:extLst>
              <a:ext uri="{FF2B5EF4-FFF2-40B4-BE49-F238E27FC236}">
                <a16:creationId xmlns:a16="http://schemas.microsoft.com/office/drawing/2014/main" id="{8C244A1F-7C11-45E7-AB98-65851A650E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21348"/>
            <a:ext cx="12192000" cy="56009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2" descr="A close up of text on a white background&#10;&#10;Description automatically generated">
            <a:extLst>
              <a:ext uri="{FF2B5EF4-FFF2-40B4-BE49-F238E27FC236}">
                <a16:creationId xmlns:a16="http://schemas.microsoft.com/office/drawing/2014/main" id="{702B745E-C9A7-40F1-A694-64A913FF74EE}"/>
              </a:ext>
            </a:extLst>
          </p:cNvPr>
          <p:cNvPicPr>
            <a:picLocks noChangeAspect="1"/>
          </p:cNvPicPr>
          <p:nvPr/>
        </p:nvPicPr>
        <p:blipFill>
          <a:blip r:embed="rId2"/>
          <a:stretch>
            <a:fillRect/>
          </a:stretch>
        </p:blipFill>
        <p:spPr>
          <a:xfrm>
            <a:off x="1009058" y="938318"/>
            <a:ext cx="10178976" cy="4962251"/>
          </a:xfrm>
          <a:prstGeom prst="rect">
            <a:avLst/>
          </a:prstGeom>
        </p:spPr>
      </p:pic>
      <p:sp>
        <p:nvSpPr>
          <p:cNvPr id="3" name="TextBox 2">
            <a:extLst>
              <a:ext uri="{FF2B5EF4-FFF2-40B4-BE49-F238E27FC236}">
                <a16:creationId xmlns:a16="http://schemas.microsoft.com/office/drawing/2014/main" id="{09ED7EB0-96A0-42D3-9826-52EE0D5F5DF1}"/>
              </a:ext>
            </a:extLst>
          </p:cNvPr>
          <p:cNvSpPr txBox="1"/>
          <p:nvPr/>
        </p:nvSpPr>
        <p:spPr>
          <a:xfrm>
            <a:off x="4724400" y="267418"/>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LOKUS STUNTING</a:t>
            </a:r>
          </a:p>
        </p:txBody>
      </p:sp>
    </p:spTree>
    <p:extLst>
      <p:ext uri="{BB962C8B-B14F-4D97-AF65-F5344CB8AC3E}">
        <p14:creationId xmlns:p14="http://schemas.microsoft.com/office/powerpoint/2010/main" val="11657061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F34F8F9C-05E8-48A2-B510-DBE3E9026E67}"/>
              </a:ext>
            </a:extLst>
          </p:cNvPr>
          <p:cNvGraphicFramePr>
            <a:graphicFrameLocks noGrp="1"/>
          </p:cNvGraphicFramePr>
          <p:nvPr>
            <p:extLst>
              <p:ext uri="{D42A27DB-BD31-4B8C-83A1-F6EECF244321}">
                <p14:modId xmlns:p14="http://schemas.microsoft.com/office/powerpoint/2010/main" val="842863051"/>
              </p:ext>
            </p:extLst>
          </p:nvPr>
        </p:nvGraphicFramePr>
        <p:xfrm>
          <a:off x="201282" y="1380227"/>
          <a:ext cx="11247571" cy="4711065"/>
        </p:xfrm>
        <a:graphic>
          <a:graphicData uri="http://schemas.openxmlformats.org/drawingml/2006/table">
            <a:tbl>
              <a:tblPr firstRow="1" firstCol="1" bandRow="1">
                <a:tableStyleId>{5C22544A-7EE6-4342-B048-85BDC9FD1C3A}</a:tableStyleId>
              </a:tblPr>
              <a:tblGrid>
                <a:gridCol w="964045">
                  <a:extLst>
                    <a:ext uri="{9D8B030D-6E8A-4147-A177-3AD203B41FA5}">
                      <a16:colId xmlns:a16="http://schemas.microsoft.com/office/drawing/2014/main" val="1779969782"/>
                    </a:ext>
                  </a:extLst>
                </a:gridCol>
                <a:gridCol w="1802197">
                  <a:extLst>
                    <a:ext uri="{9D8B030D-6E8A-4147-A177-3AD203B41FA5}">
                      <a16:colId xmlns:a16="http://schemas.microsoft.com/office/drawing/2014/main" val="2347751799"/>
                    </a:ext>
                  </a:extLst>
                </a:gridCol>
                <a:gridCol w="2411248">
                  <a:extLst>
                    <a:ext uri="{9D8B030D-6E8A-4147-A177-3AD203B41FA5}">
                      <a16:colId xmlns:a16="http://schemas.microsoft.com/office/drawing/2014/main" val="2644387018"/>
                    </a:ext>
                  </a:extLst>
                </a:gridCol>
                <a:gridCol w="2057385">
                  <a:extLst>
                    <a:ext uri="{9D8B030D-6E8A-4147-A177-3AD203B41FA5}">
                      <a16:colId xmlns:a16="http://schemas.microsoft.com/office/drawing/2014/main" val="330303442"/>
                    </a:ext>
                  </a:extLst>
                </a:gridCol>
                <a:gridCol w="2090276">
                  <a:extLst>
                    <a:ext uri="{9D8B030D-6E8A-4147-A177-3AD203B41FA5}">
                      <a16:colId xmlns:a16="http://schemas.microsoft.com/office/drawing/2014/main" val="99972685"/>
                    </a:ext>
                  </a:extLst>
                </a:gridCol>
                <a:gridCol w="1922420">
                  <a:extLst>
                    <a:ext uri="{9D8B030D-6E8A-4147-A177-3AD203B41FA5}">
                      <a16:colId xmlns:a16="http://schemas.microsoft.com/office/drawing/2014/main" val="2735537502"/>
                    </a:ext>
                  </a:extLst>
                </a:gridCol>
              </a:tblGrid>
              <a:tr h="0">
                <a:tc>
                  <a:txBody>
                    <a:bodyPr/>
                    <a:lstStyle/>
                    <a:p>
                      <a:pPr algn="ctr">
                        <a:spcAft>
                          <a:spcPts val="0"/>
                        </a:spcAft>
                      </a:pPr>
                      <a:r>
                        <a:rPr lang="en-US">
                          <a:effectLst/>
                        </a:rPr>
                        <a:t>No.</a:t>
                      </a:r>
                    </a:p>
                  </a:txBody>
                  <a:tcPr marL="68580" marR="68580" marT="0" marB="0" anchor="ctr"/>
                </a:tc>
                <a:tc>
                  <a:txBody>
                    <a:bodyPr/>
                    <a:lstStyle/>
                    <a:p>
                      <a:pPr algn="ctr">
                        <a:spcAft>
                          <a:spcPts val="0"/>
                        </a:spcAft>
                      </a:pPr>
                      <a:r>
                        <a:rPr lang="en-US">
                          <a:effectLst/>
                        </a:rPr>
                        <a:t>Kode BPS</a:t>
                      </a:r>
                    </a:p>
                  </a:txBody>
                  <a:tcPr marL="68580" marR="68580" marT="0" marB="0" anchor="ctr"/>
                </a:tc>
                <a:tc>
                  <a:txBody>
                    <a:bodyPr/>
                    <a:lstStyle/>
                    <a:p>
                      <a:pPr algn="ctr">
                        <a:spcAft>
                          <a:spcPts val="0"/>
                        </a:spcAft>
                      </a:pPr>
                      <a:r>
                        <a:rPr lang="en-US">
                          <a:effectLst/>
                        </a:rPr>
                        <a:t>Nama Desa</a:t>
                      </a:r>
                    </a:p>
                  </a:txBody>
                  <a:tcPr marL="68580" marR="68580" marT="0" marB="0" anchor="ctr"/>
                </a:tc>
                <a:tc>
                  <a:txBody>
                    <a:bodyPr/>
                    <a:lstStyle/>
                    <a:p>
                      <a:pPr algn="ctr">
                        <a:spcAft>
                          <a:spcPts val="0"/>
                        </a:spcAft>
                      </a:pPr>
                      <a:r>
                        <a:rPr lang="en-US">
                          <a:effectLst/>
                        </a:rPr>
                        <a:t>Nama Kecamatan</a:t>
                      </a:r>
                    </a:p>
                  </a:txBody>
                  <a:tcPr marL="68580" marR="68580" marT="0" marB="0" anchor="ctr"/>
                </a:tc>
                <a:tc>
                  <a:txBody>
                    <a:bodyPr/>
                    <a:lstStyle/>
                    <a:p>
                      <a:pPr algn="ctr">
                        <a:spcAft>
                          <a:spcPts val="0"/>
                        </a:spcAft>
                      </a:pPr>
                      <a:r>
                        <a:rPr lang="en-US">
                          <a:effectLst/>
                        </a:rPr>
                        <a:t>Nilai BLM</a:t>
                      </a:r>
                    </a:p>
                  </a:txBody>
                  <a:tcPr marL="68580" marR="68580" marT="0" marB="0" anchor="ctr"/>
                </a:tc>
                <a:tc>
                  <a:txBody>
                    <a:bodyPr/>
                    <a:lstStyle/>
                    <a:p>
                      <a:pPr algn="ctr">
                        <a:spcAft>
                          <a:spcPts val="0"/>
                        </a:spcAft>
                      </a:pPr>
                      <a:r>
                        <a:rPr lang="en-US">
                          <a:effectLst/>
                        </a:rPr>
                        <a:t>Keterangan</a:t>
                      </a:r>
                    </a:p>
                  </a:txBody>
                  <a:tcPr marL="68580" marR="68580" marT="0" marB="0" anchor="ctr"/>
                </a:tc>
                <a:extLst>
                  <a:ext uri="{0D108BD9-81ED-4DB2-BD59-A6C34878D82A}">
                    <a16:rowId xmlns:a16="http://schemas.microsoft.com/office/drawing/2014/main" val="641775184"/>
                  </a:ext>
                </a:extLst>
              </a:tr>
              <a:tr h="323850">
                <a:tc>
                  <a:txBody>
                    <a:bodyPr/>
                    <a:lstStyle/>
                    <a:p>
                      <a:pPr algn="ctr">
                        <a:spcAft>
                          <a:spcPts val="0"/>
                        </a:spcAft>
                      </a:pPr>
                      <a:r>
                        <a:rPr lang="en-US">
                          <a:effectLst/>
                        </a:rPr>
                        <a:t>1</a:t>
                      </a:r>
                    </a:p>
                  </a:txBody>
                  <a:tcPr marL="68580" marR="68580" marT="0" marB="0" anchor="ctr"/>
                </a:tc>
                <a:tc>
                  <a:txBody>
                    <a:bodyPr/>
                    <a:lstStyle/>
                    <a:p>
                      <a:pPr algn="ctr">
                        <a:spcAft>
                          <a:spcPts val="0"/>
                        </a:spcAft>
                      </a:pPr>
                      <a:r>
                        <a:rPr lang="en-US">
                          <a:effectLst/>
                        </a:rPr>
                        <a:t>6107080024</a:t>
                      </a:r>
                    </a:p>
                  </a:txBody>
                  <a:tcPr marL="68580" marR="68580" marT="0" marB="0" anchor="ctr"/>
                </a:tc>
                <a:tc>
                  <a:txBody>
                    <a:bodyPr/>
                    <a:lstStyle/>
                    <a:p>
                      <a:pPr>
                        <a:spcAft>
                          <a:spcPts val="0"/>
                        </a:spcAft>
                      </a:pPr>
                      <a:r>
                        <a:rPr lang="en-US">
                          <a:effectLst/>
                        </a:rPr>
                        <a:t>Tapang Menua</a:t>
                      </a:r>
                    </a:p>
                  </a:txBody>
                  <a:tcPr marL="68580" marR="68580" marT="0" marB="0" anchor="ctr"/>
                </a:tc>
                <a:tc>
                  <a:txBody>
                    <a:bodyPr/>
                    <a:lstStyle/>
                    <a:p>
                      <a:pPr>
                        <a:spcAft>
                          <a:spcPts val="0"/>
                        </a:spcAft>
                      </a:pPr>
                      <a:r>
                        <a:rPr lang="en-US">
                          <a:effectLst/>
                        </a:rPr>
                        <a:t>Kayan Hulu</a:t>
                      </a:r>
                    </a:p>
                  </a:txBody>
                  <a:tcPr marL="68580" marR="68580" marT="0" marB="0" anchor="ctr"/>
                </a:tc>
                <a:tc>
                  <a:txBody>
                    <a:bodyPr/>
                    <a:lstStyle/>
                    <a:p>
                      <a:pPr algn="ctr">
                        <a:spcAft>
                          <a:spcPts val="0"/>
                        </a:spcAft>
                      </a:pPr>
                      <a:r>
                        <a:rPr lang="en-US">
                          <a:effectLst/>
                        </a:rPr>
                        <a:t>245.000.000,-</a:t>
                      </a:r>
                    </a:p>
                  </a:txBody>
                  <a:tcPr marL="68580" marR="68580" marT="0" marB="0" anchor="ctr"/>
                </a:tc>
                <a:tc>
                  <a:txBody>
                    <a:bodyPr/>
                    <a:lstStyle/>
                    <a:p>
                      <a:pPr algn="ctr">
                        <a:spcAft>
                          <a:spcPts val="0"/>
                        </a:spcAft>
                      </a:pPr>
                      <a:r>
                        <a:rPr lang="en-US">
                          <a:effectLst/>
                        </a:rPr>
                        <a:t> </a:t>
                      </a:r>
                    </a:p>
                  </a:txBody>
                  <a:tcPr marL="68580" marR="68580" marT="0" marB="0" anchor="ctr"/>
                </a:tc>
                <a:extLst>
                  <a:ext uri="{0D108BD9-81ED-4DB2-BD59-A6C34878D82A}">
                    <a16:rowId xmlns:a16="http://schemas.microsoft.com/office/drawing/2014/main" val="2181685819"/>
                  </a:ext>
                </a:extLst>
              </a:tr>
              <a:tr h="323850">
                <a:tc>
                  <a:txBody>
                    <a:bodyPr/>
                    <a:lstStyle/>
                    <a:p>
                      <a:pPr algn="ctr">
                        <a:spcAft>
                          <a:spcPts val="0"/>
                        </a:spcAft>
                      </a:pPr>
                      <a:r>
                        <a:rPr lang="en-US">
                          <a:effectLst/>
                        </a:rPr>
                        <a:t>2</a:t>
                      </a:r>
                    </a:p>
                  </a:txBody>
                  <a:tcPr marL="68580" marR="68580" marT="0" marB="0" anchor="ctr"/>
                </a:tc>
                <a:tc>
                  <a:txBody>
                    <a:bodyPr/>
                    <a:lstStyle/>
                    <a:p>
                      <a:pPr algn="ctr">
                        <a:spcAft>
                          <a:spcPts val="0"/>
                        </a:spcAft>
                      </a:pPr>
                      <a:r>
                        <a:rPr lang="en-US">
                          <a:effectLst/>
                        </a:rPr>
                        <a:t>6107080026</a:t>
                      </a:r>
                    </a:p>
                  </a:txBody>
                  <a:tcPr marL="68580" marR="68580" marT="0" marB="0" anchor="ctr"/>
                </a:tc>
                <a:tc>
                  <a:txBody>
                    <a:bodyPr/>
                    <a:lstStyle/>
                    <a:p>
                      <a:pPr>
                        <a:spcAft>
                          <a:spcPts val="0"/>
                        </a:spcAft>
                      </a:pPr>
                      <a:r>
                        <a:rPr lang="en-US">
                          <a:effectLst/>
                        </a:rPr>
                        <a:t>Nanga Oran</a:t>
                      </a:r>
                    </a:p>
                  </a:txBody>
                  <a:tcPr marL="68580" marR="68580" marT="0" marB="0" anchor="ctr"/>
                </a:tc>
                <a:tc>
                  <a:txBody>
                    <a:bodyPr/>
                    <a:lstStyle/>
                    <a:p>
                      <a:pPr>
                        <a:spcAft>
                          <a:spcPts val="0"/>
                        </a:spcAft>
                      </a:pPr>
                      <a:r>
                        <a:rPr lang="en-US">
                          <a:effectLst/>
                        </a:rPr>
                        <a:t>Kayan Hulu</a:t>
                      </a:r>
                    </a:p>
                  </a:txBody>
                  <a:tcPr marL="68580" marR="68580" marT="0" marB="0" anchor="ctr"/>
                </a:tc>
                <a:tc>
                  <a:txBody>
                    <a:bodyPr/>
                    <a:lstStyle/>
                    <a:p>
                      <a:pPr algn="ctr">
                        <a:spcAft>
                          <a:spcPts val="0"/>
                        </a:spcAft>
                      </a:pPr>
                      <a:r>
                        <a:rPr lang="en-US">
                          <a:effectLst/>
                        </a:rPr>
                        <a:t>245.000.000,-</a:t>
                      </a:r>
                    </a:p>
                  </a:txBody>
                  <a:tcPr marL="68580" marR="68580" marT="0" marB="0" anchor="ctr"/>
                </a:tc>
                <a:tc>
                  <a:txBody>
                    <a:bodyPr/>
                    <a:lstStyle/>
                    <a:p>
                      <a:pPr algn="ctr">
                        <a:spcAft>
                          <a:spcPts val="0"/>
                        </a:spcAft>
                      </a:pPr>
                      <a:r>
                        <a:rPr lang="en-US">
                          <a:effectLst/>
                        </a:rPr>
                        <a:t> </a:t>
                      </a:r>
                    </a:p>
                  </a:txBody>
                  <a:tcPr marL="68580" marR="68580" marT="0" marB="0" anchor="ctr"/>
                </a:tc>
                <a:extLst>
                  <a:ext uri="{0D108BD9-81ED-4DB2-BD59-A6C34878D82A}">
                    <a16:rowId xmlns:a16="http://schemas.microsoft.com/office/drawing/2014/main" val="381451033"/>
                  </a:ext>
                </a:extLst>
              </a:tr>
              <a:tr h="323850">
                <a:tc>
                  <a:txBody>
                    <a:bodyPr/>
                    <a:lstStyle/>
                    <a:p>
                      <a:pPr algn="ctr">
                        <a:spcAft>
                          <a:spcPts val="0"/>
                        </a:spcAft>
                      </a:pPr>
                      <a:r>
                        <a:rPr lang="en-US">
                          <a:effectLst/>
                        </a:rPr>
                        <a:t>3</a:t>
                      </a:r>
                    </a:p>
                  </a:txBody>
                  <a:tcPr marL="68580" marR="68580" marT="0" marB="0" anchor="ctr"/>
                </a:tc>
                <a:tc>
                  <a:txBody>
                    <a:bodyPr/>
                    <a:lstStyle/>
                    <a:p>
                      <a:pPr algn="ctr">
                        <a:spcAft>
                          <a:spcPts val="0"/>
                        </a:spcAft>
                      </a:pPr>
                      <a:r>
                        <a:rPr lang="en-US">
                          <a:effectLst/>
                        </a:rPr>
                        <a:t>6107150008</a:t>
                      </a:r>
                    </a:p>
                  </a:txBody>
                  <a:tcPr marL="68580" marR="68580" marT="0" marB="0" anchor="ctr"/>
                </a:tc>
                <a:tc>
                  <a:txBody>
                    <a:bodyPr/>
                    <a:lstStyle/>
                    <a:p>
                      <a:pPr>
                        <a:spcAft>
                          <a:spcPts val="0"/>
                        </a:spcAft>
                      </a:pPr>
                      <a:r>
                        <a:rPr lang="en-US">
                          <a:effectLst/>
                        </a:rPr>
                        <a:t>Baras</a:t>
                      </a:r>
                    </a:p>
                  </a:txBody>
                  <a:tcPr marL="68580" marR="68580" marT="0" marB="0" anchor="ctr"/>
                </a:tc>
                <a:tc>
                  <a:txBody>
                    <a:bodyPr/>
                    <a:lstStyle/>
                    <a:p>
                      <a:pPr>
                        <a:spcAft>
                          <a:spcPts val="0"/>
                        </a:spcAft>
                      </a:pPr>
                      <a:r>
                        <a:rPr lang="en-US">
                          <a:effectLst/>
                        </a:rPr>
                        <a:t>Dedai</a:t>
                      </a:r>
                    </a:p>
                  </a:txBody>
                  <a:tcPr marL="68580" marR="68580" marT="0" marB="0" anchor="ctr"/>
                </a:tc>
                <a:tc>
                  <a:txBody>
                    <a:bodyPr/>
                    <a:lstStyle/>
                    <a:p>
                      <a:pPr algn="ctr">
                        <a:spcAft>
                          <a:spcPts val="0"/>
                        </a:spcAft>
                      </a:pPr>
                      <a:r>
                        <a:rPr lang="en-US">
                          <a:effectLst/>
                        </a:rPr>
                        <a:t>245.000.000,-</a:t>
                      </a:r>
                    </a:p>
                  </a:txBody>
                  <a:tcPr marL="68580" marR="68580" marT="0" marB="0" anchor="ctr"/>
                </a:tc>
                <a:tc>
                  <a:txBody>
                    <a:bodyPr/>
                    <a:lstStyle/>
                    <a:p>
                      <a:pPr algn="ctr">
                        <a:spcAft>
                          <a:spcPts val="0"/>
                        </a:spcAft>
                      </a:pPr>
                      <a:r>
                        <a:rPr lang="en-US">
                          <a:effectLst/>
                        </a:rPr>
                        <a:t> </a:t>
                      </a:r>
                    </a:p>
                  </a:txBody>
                  <a:tcPr marL="68580" marR="68580" marT="0" marB="0"/>
                </a:tc>
                <a:extLst>
                  <a:ext uri="{0D108BD9-81ED-4DB2-BD59-A6C34878D82A}">
                    <a16:rowId xmlns:a16="http://schemas.microsoft.com/office/drawing/2014/main" val="2103965246"/>
                  </a:ext>
                </a:extLst>
              </a:tr>
              <a:tr h="323850">
                <a:tc>
                  <a:txBody>
                    <a:bodyPr/>
                    <a:lstStyle/>
                    <a:p>
                      <a:pPr algn="ctr">
                        <a:spcAft>
                          <a:spcPts val="0"/>
                        </a:spcAft>
                      </a:pPr>
                      <a:r>
                        <a:rPr lang="en-US">
                          <a:effectLst/>
                        </a:rPr>
                        <a:t>4</a:t>
                      </a:r>
                    </a:p>
                  </a:txBody>
                  <a:tcPr marL="68580" marR="68580" marT="0" marB="0" anchor="ctr"/>
                </a:tc>
                <a:tc>
                  <a:txBody>
                    <a:bodyPr/>
                    <a:lstStyle/>
                    <a:p>
                      <a:pPr algn="ctr">
                        <a:spcAft>
                          <a:spcPts val="0"/>
                        </a:spcAft>
                      </a:pPr>
                      <a:r>
                        <a:rPr lang="en-US">
                          <a:effectLst/>
                        </a:rPr>
                        <a:t>6107170004</a:t>
                      </a:r>
                    </a:p>
                  </a:txBody>
                  <a:tcPr marL="68580" marR="68580" marT="0" marB="0" anchor="ctr"/>
                </a:tc>
                <a:tc>
                  <a:txBody>
                    <a:bodyPr/>
                    <a:lstStyle/>
                    <a:p>
                      <a:pPr>
                        <a:spcAft>
                          <a:spcPts val="0"/>
                        </a:spcAft>
                      </a:pPr>
                      <a:r>
                        <a:rPr lang="en-US">
                          <a:effectLst/>
                        </a:rPr>
                        <a:t>Sungai Maram </a:t>
                      </a:r>
                    </a:p>
                  </a:txBody>
                  <a:tcPr marL="68580" marR="68580" marT="0" marB="0" anchor="ctr"/>
                </a:tc>
                <a:tc>
                  <a:txBody>
                    <a:bodyPr/>
                    <a:lstStyle/>
                    <a:p>
                      <a:pPr>
                        <a:spcAft>
                          <a:spcPts val="0"/>
                        </a:spcAft>
                      </a:pPr>
                      <a:r>
                        <a:rPr lang="en-US">
                          <a:effectLst/>
                        </a:rPr>
                        <a:t>Kelam Permai</a:t>
                      </a:r>
                    </a:p>
                  </a:txBody>
                  <a:tcPr marL="68580" marR="68580" marT="0" marB="0" anchor="ctr"/>
                </a:tc>
                <a:tc>
                  <a:txBody>
                    <a:bodyPr/>
                    <a:lstStyle/>
                    <a:p>
                      <a:pPr algn="ctr">
                        <a:spcAft>
                          <a:spcPts val="0"/>
                        </a:spcAft>
                      </a:pPr>
                      <a:r>
                        <a:rPr lang="en-US">
                          <a:effectLst/>
                        </a:rPr>
                        <a:t>245.000.000,-</a:t>
                      </a:r>
                    </a:p>
                  </a:txBody>
                  <a:tcPr marL="68580" marR="68580" marT="0" marB="0" anchor="ctr"/>
                </a:tc>
                <a:tc>
                  <a:txBody>
                    <a:bodyPr/>
                    <a:lstStyle/>
                    <a:p>
                      <a:pPr algn="ctr">
                        <a:spcAft>
                          <a:spcPts val="0"/>
                        </a:spcAft>
                      </a:pPr>
                      <a:r>
                        <a:rPr lang="en-US">
                          <a:effectLst/>
                        </a:rPr>
                        <a:t> </a:t>
                      </a:r>
                    </a:p>
                  </a:txBody>
                  <a:tcPr marL="68580" marR="68580" marT="0" marB="0"/>
                </a:tc>
                <a:extLst>
                  <a:ext uri="{0D108BD9-81ED-4DB2-BD59-A6C34878D82A}">
                    <a16:rowId xmlns:a16="http://schemas.microsoft.com/office/drawing/2014/main" val="921030169"/>
                  </a:ext>
                </a:extLst>
              </a:tr>
              <a:tr h="323850">
                <a:tc>
                  <a:txBody>
                    <a:bodyPr/>
                    <a:lstStyle/>
                    <a:p>
                      <a:pPr algn="ctr">
                        <a:spcAft>
                          <a:spcPts val="0"/>
                        </a:spcAft>
                      </a:pPr>
                      <a:r>
                        <a:rPr lang="en-US">
                          <a:effectLst/>
                        </a:rPr>
                        <a:t>5</a:t>
                      </a:r>
                    </a:p>
                  </a:txBody>
                  <a:tcPr marL="68580" marR="68580" marT="0" marB="0" anchor="ctr"/>
                </a:tc>
                <a:tc>
                  <a:txBody>
                    <a:bodyPr/>
                    <a:lstStyle/>
                    <a:p>
                      <a:pPr algn="ctr">
                        <a:spcAft>
                          <a:spcPts val="0"/>
                        </a:spcAft>
                      </a:pPr>
                      <a:r>
                        <a:rPr lang="en-US">
                          <a:effectLst/>
                        </a:rPr>
                        <a:t>6107150017</a:t>
                      </a:r>
                    </a:p>
                  </a:txBody>
                  <a:tcPr marL="68580" marR="68580" marT="0" marB="0" anchor="ctr"/>
                </a:tc>
                <a:tc>
                  <a:txBody>
                    <a:bodyPr/>
                    <a:lstStyle/>
                    <a:p>
                      <a:pPr>
                        <a:spcAft>
                          <a:spcPts val="0"/>
                        </a:spcAft>
                      </a:pPr>
                      <a:r>
                        <a:rPr lang="en-US">
                          <a:effectLst/>
                        </a:rPr>
                        <a:t>Umin Jaya</a:t>
                      </a:r>
                    </a:p>
                  </a:txBody>
                  <a:tcPr marL="68580" marR="68580" marT="0" marB="0" anchor="ctr"/>
                </a:tc>
                <a:tc>
                  <a:txBody>
                    <a:bodyPr/>
                    <a:lstStyle/>
                    <a:p>
                      <a:pPr>
                        <a:spcAft>
                          <a:spcPts val="0"/>
                        </a:spcAft>
                      </a:pPr>
                      <a:r>
                        <a:rPr lang="en-US">
                          <a:effectLst/>
                        </a:rPr>
                        <a:t>Dedai</a:t>
                      </a:r>
                    </a:p>
                  </a:txBody>
                  <a:tcPr marL="68580" marR="68580" marT="0" marB="0" anchor="ctr"/>
                </a:tc>
                <a:tc>
                  <a:txBody>
                    <a:bodyPr/>
                    <a:lstStyle/>
                    <a:p>
                      <a:pPr algn="ctr">
                        <a:spcAft>
                          <a:spcPts val="0"/>
                        </a:spcAft>
                      </a:pPr>
                      <a:r>
                        <a:rPr lang="en-US">
                          <a:effectLst/>
                        </a:rPr>
                        <a:t>245.000.000,-</a:t>
                      </a:r>
                    </a:p>
                  </a:txBody>
                  <a:tcPr marL="68580" marR="68580" marT="0" marB="0" anchor="ctr"/>
                </a:tc>
                <a:tc>
                  <a:txBody>
                    <a:bodyPr/>
                    <a:lstStyle/>
                    <a:p>
                      <a:pPr algn="ctr">
                        <a:spcAft>
                          <a:spcPts val="0"/>
                        </a:spcAft>
                      </a:pPr>
                      <a:r>
                        <a:rPr lang="en-US">
                          <a:effectLst/>
                        </a:rPr>
                        <a:t> </a:t>
                      </a:r>
                    </a:p>
                  </a:txBody>
                  <a:tcPr marL="68580" marR="68580" marT="0" marB="0" anchor="ctr"/>
                </a:tc>
                <a:extLst>
                  <a:ext uri="{0D108BD9-81ED-4DB2-BD59-A6C34878D82A}">
                    <a16:rowId xmlns:a16="http://schemas.microsoft.com/office/drawing/2014/main" val="3200615067"/>
                  </a:ext>
                </a:extLst>
              </a:tr>
              <a:tr h="323850">
                <a:tc>
                  <a:txBody>
                    <a:bodyPr/>
                    <a:lstStyle/>
                    <a:p>
                      <a:pPr algn="ctr">
                        <a:spcAft>
                          <a:spcPts val="0"/>
                        </a:spcAft>
                      </a:pPr>
                      <a:r>
                        <a:rPr lang="en-US">
                          <a:effectLst/>
                        </a:rPr>
                        <a:t>6</a:t>
                      </a:r>
                    </a:p>
                  </a:txBody>
                  <a:tcPr marL="68580" marR="68580" marT="0" marB="0" anchor="ctr"/>
                </a:tc>
                <a:tc>
                  <a:txBody>
                    <a:bodyPr/>
                    <a:lstStyle/>
                    <a:p>
                      <a:pPr algn="ctr">
                        <a:spcAft>
                          <a:spcPts val="0"/>
                        </a:spcAft>
                      </a:pPr>
                      <a:r>
                        <a:rPr lang="en-US">
                          <a:effectLst/>
                        </a:rPr>
                        <a:t>6107080002</a:t>
                      </a:r>
                    </a:p>
                  </a:txBody>
                  <a:tcPr marL="68580" marR="68580" marT="0" marB="0" anchor="ctr"/>
                </a:tc>
                <a:tc>
                  <a:txBody>
                    <a:bodyPr/>
                    <a:lstStyle/>
                    <a:p>
                      <a:pPr>
                        <a:spcAft>
                          <a:spcPts val="0"/>
                        </a:spcAft>
                      </a:pPr>
                      <a:r>
                        <a:rPr lang="en-US">
                          <a:effectLst/>
                        </a:rPr>
                        <a:t>Tanjung Bunga</a:t>
                      </a:r>
                    </a:p>
                  </a:txBody>
                  <a:tcPr marL="68580" marR="68580" marT="0" marB="0" anchor="ctr"/>
                </a:tc>
                <a:tc>
                  <a:txBody>
                    <a:bodyPr/>
                    <a:lstStyle/>
                    <a:p>
                      <a:pPr>
                        <a:spcAft>
                          <a:spcPts val="0"/>
                        </a:spcAft>
                      </a:pPr>
                      <a:r>
                        <a:rPr lang="en-US">
                          <a:effectLst/>
                        </a:rPr>
                        <a:t>Kayan Hulu</a:t>
                      </a:r>
                    </a:p>
                  </a:txBody>
                  <a:tcPr marL="68580" marR="68580" marT="0" marB="0" anchor="ctr"/>
                </a:tc>
                <a:tc>
                  <a:txBody>
                    <a:bodyPr/>
                    <a:lstStyle/>
                    <a:p>
                      <a:pPr algn="ctr">
                        <a:spcAft>
                          <a:spcPts val="0"/>
                        </a:spcAft>
                      </a:pPr>
                      <a:r>
                        <a:rPr lang="en-US">
                          <a:effectLst/>
                        </a:rPr>
                        <a:t>245.000.000,-</a:t>
                      </a:r>
                    </a:p>
                  </a:txBody>
                  <a:tcPr marL="68580" marR="68580" marT="0" marB="0" anchor="ctr"/>
                </a:tc>
                <a:tc>
                  <a:txBody>
                    <a:bodyPr/>
                    <a:lstStyle/>
                    <a:p>
                      <a:pPr algn="ctr">
                        <a:spcAft>
                          <a:spcPts val="0"/>
                        </a:spcAft>
                      </a:pPr>
                      <a:r>
                        <a:rPr lang="en-US">
                          <a:effectLst/>
                        </a:rPr>
                        <a:t> </a:t>
                      </a:r>
                    </a:p>
                  </a:txBody>
                  <a:tcPr marL="68580" marR="68580" marT="0" marB="0" anchor="ctr"/>
                </a:tc>
                <a:extLst>
                  <a:ext uri="{0D108BD9-81ED-4DB2-BD59-A6C34878D82A}">
                    <a16:rowId xmlns:a16="http://schemas.microsoft.com/office/drawing/2014/main" val="3144134968"/>
                  </a:ext>
                </a:extLst>
              </a:tr>
              <a:tr h="323850">
                <a:tc>
                  <a:txBody>
                    <a:bodyPr/>
                    <a:lstStyle/>
                    <a:p>
                      <a:pPr algn="ctr">
                        <a:spcAft>
                          <a:spcPts val="0"/>
                        </a:spcAft>
                      </a:pPr>
                      <a:r>
                        <a:rPr lang="en-US">
                          <a:effectLst/>
                        </a:rPr>
                        <a:t>7</a:t>
                      </a:r>
                    </a:p>
                  </a:txBody>
                  <a:tcPr marL="68580" marR="68580" marT="0" marB="0" anchor="ctr"/>
                </a:tc>
                <a:tc>
                  <a:txBody>
                    <a:bodyPr/>
                    <a:lstStyle/>
                    <a:p>
                      <a:pPr algn="ctr">
                        <a:spcAft>
                          <a:spcPts val="0"/>
                        </a:spcAft>
                      </a:pPr>
                      <a:r>
                        <a:rPr lang="en-US">
                          <a:effectLst/>
                        </a:rPr>
                        <a:t>6107170016</a:t>
                      </a:r>
                    </a:p>
                  </a:txBody>
                  <a:tcPr marL="68580" marR="68580" marT="0" marB="0" anchor="ctr"/>
                </a:tc>
                <a:tc>
                  <a:txBody>
                    <a:bodyPr/>
                    <a:lstStyle/>
                    <a:p>
                      <a:pPr>
                        <a:spcAft>
                          <a:spcPts val="0"/>
                        </a:spcAft>
                      </a:pPr>
                      <a:r>
                        <a:rPr lang="en-US">
                          <a:effectLst/>
                        </a:rPr>
                        <a:t>Sungai Lais</a:t>
                      </a:r>
                    </a:p>
                  </a:txBody>
                  <a:tcPr marL="68580" marR="68580" marT="0" marB="0" anchor="ctr"/>
                </a:tc>
                <a:tc>
                  <a:txBody>
                    <a:bodyPr/>
                    <a:lstStyle/>
                    <a:p>
                      <a:pPr>
                        <a:spcAft>
                          <a:spcPts val="0"/>
                        </a:spcAft>
                      </a:pPr>
                      <a:r>
                        <a:rPr lang="en-US">
                          <a:effectLst/>
                        </a:rPr>
                        <a:t>Kelam Permai</a:t>
                      </a:r>
                    </a:p>
                  </a:txBody>
                  <a:tcPr marL="68580" marR="68580" marT="0" marB="0" anchor="ctr"/>
                </a:tc>
                <a:tc>
                  <a:txBody>
                    <a:bodyPr/>
                    <a:lstStyle/>
                    <a:p>
                      <a:pPr algn="ctr">
                        <a:spcAft>
                          <a:spcPts val="0"/>
                        </a:spcAft>
                      </a:pPr>
                      <a:r>
                        <a:rPr lang="en-US">
                          <a:effectLst/>
                        </a:rPr>
                        <a:t>245.000.000,-</a:t>
                      </a:r>
                    </a:p>
                  </a:txBody>
                  <a:tcPr marL="68580" marR="68580" marT="0" marB="0" anchor="ctr"/>
                </a:tc>
                <a:tc>
                  <a:txBody>
                    <a:bodyPr/>
                    <a:lstStyle/>
                    <a:p>
                      <a:pPr algn="ctr">
                        <a:spcAft>
                          <a:spcPts val="0"/>
                        </a:spcAft>
                      </a:pPr>
                      <a:r>
                        <a:rPr lang="en-US">
                          <a:effectLst/>
                        </a:rPr>
                        <a:t> </a:t>
                      </a:r>
                    </a:p>
                  </a:txBody>
                  <a:tcPr marL="68580" marR="68580" marT="0" marB="0" anchor="ctr"/>
                </a:tc>
                <a:extLst>
                  <a:ext uri="{0D108BD9-81ED-4DB2-BD59-A6C34878D82A}">
                    <a16:rowId xmlns:a16="http://schemas.microsoft.com/office/drawing/2014/main" val="2829965540"/>
                  </a:ext>
                </a:extLst>
              </a:tr>
              <a:tr h="323850">
                <a:tc>
                  <a:txBody>
                    <a:bodyPr/>
                    <a:lstStyle/>
                    <a:p>
                      <a:pPr algn="ctr">
                        <a:spcAft>
                          <a:spcPts val="0"/>
                        </a:spcAft>
                      </a:pPr>
                      <a:r>
                        <a:rPr lang="en-US">
                          <a:effectLst/>
                        </a:rPr>
                        <a:t>8</a:t>
                      </a:r>
                    </a:p>
                  </a:txBody>
                  <a:tcPr marL="68580" marR="68580" marT="0" marB="0" anchor="ctr"/>
                </a:tc>
                <a:tc>
                  <a:txBody>
                    <a:bodyPr/>
                    <a:lstStyle/>
                    <a:p>
                      <a:pPr algn="ctr">
                        <a:spcAft>
                          <a:spcPts val="0"/>
                        </a:spcAft>
                      </a:pPr>
                      <a:r>
                        <a:rPr lang="en-US">
                          <a:effectLst/>
                        </a:rPr>
                        <a:t>6107140015</a:t>
                      </a:r>
                    </a:p>
                  </a:txBody>
                  <a:tcPr marL="68580" marR="68580" marT="0" marB="0" anchor="ctr"/>
                </a:tc>
                <a:tc>
                  <a:txBody>
                    <a:bodyPr/>
                    <a:lstStyle/>
                    <a:p>
                      <a:pPr>
                        <a:spcAft>
                          <a:spcPts val="0"/>
                        </a:spcAft>
                      </a:pPr>
                      <a:r>
                        <a:rPr lang="en-US">
                          <a:effectLst/>
                        </a:rPr>
                        <a:t>Lalang Baru</a:t>
                      </a:r>
                    </a:p>
                  </a:txBody>
                  <a:tcPr marL="68580" marR="68580" marT="0" marB="0" anchor="ctr"/>
                </a:tc>
                <a:tc>
                  <a:txBody>
                    <a:bodyPr/>
                    <a:lstStyle/>
                    <a:p>
                      <a:pPr>
                        <a:spcAft>
                          <a:spcPts val="0"/>
                        </a:spcAft>
                      </a:pPr>
                      <a:r>
                        <a:rPr lang="en-US">
                          <a:effectLst/>
                        </a:rPr>
                        <a:t>Sintang</a:t>
                      </a:r>
                    </a:p>
                  </a:txBody>
                  <a:tcPr marL="68580" marR="68580" marT="0" marB="0" anchor="ctr"/>
                </a:tc>
                <a:tc>
                  <a:txBody>
                    <a:bodyPr/>
                    <a:lstStyle/>
                    <a:p>
                      <a:pPr algn="ctr">
                        <a:spcAft>
                          <a:spcPts val="0"/>
                        </a:spcAft>
                      </a:pPr>
                      <a:r>
                        <a:rPr lang="en-US">
                          <a:effectLst/>
                        </a:rPr>
                        <a:t>245.000.000,-</a:t>
                      </a:r>
                    </a:p>
                  </a:txBody>
                  <a:tcPr marL="68580" marR="68580" marT="0" marB="0" anchor="ctr"/>
                </a:tc>
                <a:tc>
                  <a:txBody>
                    <a:bodyPr/>
                    <a:lstStyle/>
                    <a:p>
                      <a:pPr algn="ctr">
                        <a:spcAft>
                          <a:spcPts val="0"/>
                        </a:spcAft>
                      </a:pPr>
                      <a:r>
                        <a:rPr lang="en-US">
                          <a:effectLst/>
                        </a:rPr>
                        <a:t> </a:t>
                      </a:r>
                    </a:p>
                  </a:txBody>
                  <a:tcPr marL="68580" marR="68580" marT="0" marB="0" anchor="ctr"/>
                </a:tc>
                <a:extLst>
                  <a:ext uri="{0D108BD9-81ED-4DB2-BD59-A6C34878D82A}">
                    <a16:rowId xmlns:a16="http://schemas.microsoft.com/office/drawing/2014/main" val="2092443382"/>
                  </a:ext>
                </a:extLst>
              </a:tr>
              <a:tr h="323850">
                <a:tc>
                  <a:txBody>
                    <a:bodyPr/>
                    <a:lstStyle/>
                    <a:p>
                      <a:pPr algn="ctr">
                        <a:spcAft>
                          <a:spcPts val="0"/>
                        </a:spcAft>
                      </a:pPr>
                      <a:r>
                        <a:rPr lang="en-US">
                          <a:effectLst/>
                        </a:rPr>
                        <a:t>9</a:t>
                      </a:r>
                    </a:p>
                  </a:txBody>
                  <a:tcPr marL="68580" marR="68580" marT="0" marB="0" anchor="ctr"/>
                </a:tc>
                <a:tc>
                  <a:txBody>
                    <a:bodyPr/>
                    <a:lstStyle/>
                    <a:p>
                      <a:pPr algn="ctr">
                        <a:spcAft>
                          <a:spcPts val="0"/>
                        </a:spcAft>
                      </a:pPr>
                      <a:r>
                        <a:rPr lang="en-US">
                          <a:effectLst/>
                        </a:rPr>
                        <a:t>6107160024</a:t>
                      </a:r>
                    </a:p>
                  </a:txBody>
                  <a:tcPr marL="68580" marR="68580" marT="0" marB="0" anchor="ctr"/>
                </a:tc>
                <a:tc>
                  <a:txBody>
                    <a:bodyPr/>
                    <a:lstStyle/>
                    <a:p>
                      <a:pPr>
                        <a:spcAft>
                          <a:spcPts val="0"/>
                        </a:spcAft>
                      </a:pPr>
                      <a:r>
                        <a:rPr lang="en-US">
                          <a:effectLst/>
                        </a:rPr>
                        <a:t>Linggam Permai</a:t>
                      </a:r>
                    </a:p>
                  </a:txBody>
                  <a:tcPr marL="68580" marR="68580" marT="0" marB="0" anchor="ctr"/>
                </a:tc>
                <a:tc>
                  <a:txBody>
                    <a:bodyPr/>
                    <a:lstStyle/>
                    <a:p>
                      <a:pPr>
                        <a:spcAft>
                          <a:spcPts val="0"/>
                        </a:spcAft>
                      </a:pPr>
                      <a:r>
                        <a:rPr lang="en-US">
                          <a:effectLst/>
                        </a:rPr>
                        <a:t>Kayan Hilir</a:t>
                      </a:r>
                    </a:p>
                  </a:txBody>
                  <a:tcPr marL="68580" marR="68580" marT="0" marB="0" anchor="ctr"/>
                </a:tc>
                <a:tc>
                  <a:txBody>
                    <a:bodyPr/>
                    <a:lstStyle/>
                    <a:p>
                      <a:pPr algn="ctr">
                        <a:spcAft>
                          <a:spcPts val="0"/>
                        </a:spcAft>
                      </a:pPr>
                      <a:r>
                        <a:rPr lang="en-US">
                          <a:effectLst/>
                        </a:rPr>
                        <a:t>245.000.000,-</a:t>
                      </a:r>
                    </a:p>
                  </a:txBody>
                  <a:tcPr marL="68580" marR="68580" marT="0" marB="0" anchor="ctr"/>
                </a:tc>
                <a:tc>
                  <a:txBody>
                    <a:bodyPr/>
                    <a:lstStyle/>
                    <a:p>
                      <a:pPr algn="ctr">
                        <a:spcAft>
                          <a:spcPts val="0"/>
                        </a:spcAft>
                      </a:pPr>
                      <a:r>
                        <a:rPr lang="en-US">
                          <a:effectLst/>
                        </a:rPr>
                        <a:t> </a:t>
                      </a:r>
                    </a:p>
                  </a:txBody>
                  <a:tcPr marL="68580" marR="68580" marT="0" marB="0" anchor="ctr"/>
                </a:tc>
                <a:extLst>
                  <a:ext uri="{0D108BD9-81ED-4DB2-BD59-A6C34878D82A}">
                    <a16:rowId xmlns:a16="http://schemas.microsoft.com/office/drawing/2014/main" val="1677269115"/>
                  </a:ext>
                </a:extLst>
              </a:tr>
              <a:tr h="323850">
                <a:tc>
                  <a:txBody>
                    <a:bodyPr/>
                    <a:lstStyle/>
                    <a:p>
                      <a:pPr algn="ctr">
                        <a:spcAft>
                          <a:spcPts val="0"/>
                        </a:spcAft>
                      </a:pPr>
                      <a:r>
                        <a:rPr lang="en-US">
                          <a:effectLst/>
                        </a:rPr>
                        <a:t>10</a:t>
                      </a:r>
                    </a:p>
                  </a:txBody>
                  <a:tcPr marL="68580" marR="68580" marT="0" marB="0" anchor="ctr"/>
                </a:tc>
                <a:tc>
                  <a:txBody>
                    <a:bodyPr/>
                    <a:lstStyle/>
                    <a:p>
                      <a:pPr algn="ctr">
                        <a:spcAft>
                          <a:spcPts val="0"/>
                        </a:spcAft>
                      </a:pPr>
                      <a:r>
                        <a:rPr lang="en-US">
                          <a:effectLst/>
                        </a:rPr>
                        <a:t>6107080...</a:t>
                      </a:r>
                    </a:p>
                  </a:txBody>
                  <a:tcPr marL="68580" marR="68580" marT="0" marB="0" anchor="ctr"/>
                </a:tc>
                <a:tc>
                  <a:txBody>
                    <a:bodyPr/>
                    <a:lstStyle/>
                    <a:p>
                      <a:pPr>
                        <a:spcAft>
                          <a:spcPts val="0"/>
                        </a:spcAft>
                      </a:pPr>
                      <a:r>
                        <a:rPr lang="en-US">
                          <a:effectLst/>
                        </a:rPr>
                        <a:t>Nanga Tampang</a:t>
                      </a:r>
                    </a:p>
                  </a:txBody>
                  <a:tcPr marL="68580" marR="68580" marT="0" marB="0" anchor="ctr"/>
                </a:tc>
                <a:tc>
                  <a:txBody>
                    <a:bodyPr/>
                    <a:lstStyle/>
                    <a:p>
                      <a:pPr>
                        <a:spcAft>
                          <a:spcPts val="0"/>
                        </a:spcAft>
                      </a:pPr>
                      <a:r>
                        <a:rPr lang="en-US">
                          <a:effectLst/>
                        </a:rPr>
                        <a:t>Kayan Hulu</a:t>
                      </a:r>
                    </a:p>
                  </a:txBody>
                  <a:tcPr marL="68580" marR="68580" marT="0" marB="0" anchor="ctr"/>
                </a:tc>
                <a:tc>
                  <a:txBody>
                    <a:bodyPr/>
                    <a:lstStyle/>
                    <a:p>
                      <a:pPr algn="ctr">
                        <a:spcAft>
                          <a:spcPts val="0"/>
                        </a:spcAft>
                      </a:pPr>
                      <a:r>
                        <a:rPr lang="en-US">
                          <a:effectLst/>
                        </a:rPr>
                        <a:t>245.000.000,-</a:t>
                      </a:r>
                    </a:p>
                  </a:txBody>
                  <a:tcPr marL="68580" marR="68580" marT="0" marB="0" anchor="ctr"/>
                </a:tc>
                <a:tc>
                  <a:txBody>
                    <a:bodyPr/>
                    <a:lstStyle/>
                    <a:p>
                      <a:pPr algn="ctr">
                        <a:spcAft>
                          <a:spcPts val="0"/>
                        </a:spcAft>
                      </a:pPr>
                      <a:r>
                        <a:rPr lang="en-US">
                          <a:effectLst/>
                        </a:rPr>
                        <a:t> </a:t>
                      </a:r>
                    </a:p>
                  </a:txBody>
                  <a:tcPr marL="68580" marR="68580" marT="0" marB="0" anchor="ctr"/>
                </a:tc>
                <a:extLst>
                  <a:ext uri="{0D108BD9-81ED-4DB2-BD59-A6C34878D82A}">
                    <a16:rowId xmlns:a16="http://schemas.microsoft.com/office/drawing/2014/main" val="1922897944"/>
                  </a:ext>
                </a:extLst>
              </a:tr>
              <a:tr h="323850">
                <a:tc>
                  <a:txBody>
                    <a:bodyPr/>
                    <a:lstStyle/>
                    <a:p>
                      <a:pPr algn="ctr">
                        <a:spcAft>
                          <a:spcPts val="0"/>
                        </a:spcAft>
                      </a:pPr>
                      <a:r>
                        <a:rPr lang="en-US">
                          <a:effectLst/>
                        </a:rPr>
                        <a:t>11</a:t>
                      </a:r>
                    </a:p>
                  </a:txBody>
                  <a:tcPr marL="68580" marR="68580" marT="0" marB="0" anchor="ctr"/>
                </a:tc>
                <a:tc>
                  <a:txBody>
                    <a:bodyPr/>
                    <a:lstStyle/>
                    <a:p>
                      <a:pPr algn="ctr">
                        <a:spcAft>
                          <a:spcPts val="0"/>
                        </a:spcAft>
                      </a:pPr>
                      <a:r>
                        <a:rPr lang="en-US">
                          <a:effectLst/>
                        </a:rPr>
                        <a:t>6107160...</a:t>
                      </a:r>
                    </a:p>
                  </a:txBody>
                  <a:tcPr marL="68580" marR="68580" marT="0" marB="0" anchor="ctr"/>
                </a:tc>
                <a:tc>
                  <a:txBody>
                    <a:bodyPr/>
                    <a:lstStyle/>
                    <a:p>
                      <a:pPr>
                        <a:spcAft>
                          <a:spcPts val="0"/>
                        </a:spcAft>
                      </a:pPr>
                      <a:r>
                        <a:rPr lang="en-US">
                          <a:effectLst/>
                        </a:rPr>
                        <a:t>Sungai Emang</a:t>
                      </a:r>
                    </a:p>
                  </a:txBody>
                  <a:tcPr marL="68580" marR="68580" marT="0" marB="0" anchor="ctr"/>
                </a:tc>
                <a:tc>
                  <a:txBody>
                    <a:bodyPr/>
                    <a:lstStyle/>
                    <a:p>
                      <a:pPr>
                        <a:spcAft>
                          <a:spcPts val="0"/>
                        </a:spcAft>
                      </a:pPr>
                      <a:r>
                        <a:rPr lang="en-US">
                          <a:effectLst/>
                        </a:rPr>
                        <a:t>Kayan Hilir</a:t>
                      </a:r>
                    </a:p>
                  </a:txBody>
                  <a:tcPr marL="68580" marR="68580" marT="0" marB="0" anchor="ctr"/>
                </a:tc>
                <a:tc>
                  <a:txBody>
                    <a:bodyPr/>
                    <a:lstStyle/>
                    <a:p>
                      <a:pPr algn="ctr">
                        <a:spcAft>
                          <a:spcPts val="0"/>
                        </a:spcAft>
                      </a:pPr>
                      <a:r>
                        <a:rPr lang="en-US">
                          <a:effectLst/>
                        </a:rPr>
                        <a:t>245.000.000,-</a:t>
                      </a:r>
                    </a:p>
                  </a:txBody>
                  <a:tcPr marL="68580" marR="68580" marT="0" marB="0" anchor="ctr"/>
                </a:tc>
                <a:tc>
                  <a:txBody>
                    <a:bodyPr/>
                    <a:lstStyle/>
                    <a:p>
                      <a:pPr algn="ctr">
                        <a:spcAft>
                          <a:spcPts val="0"/>
                        </a:spcAft>
                      </a:pPr>
                      <a:r>
                        <a:rPr lang="en-US">
                          <a:effectLst/>
                        </a:rPr>
                        <a:t> </a:t>
                      </a:r>
                    </a:p>
                  </a:txBody>
                  <a:tcPr marL="68580" marR="68580" marT="0" marB="0" anchor="ctr"/>
                </a:tc>
                <a:extLst>
                  <a:ext uri="{0D108BD9-81ED-4DB2-BD59-A6C34878D82A}">
                    <a16:rowId xmlns:a16="http://schemas.microsoft.com/office/drawing/2014/main" val="1641972473"/>
                  </a:ext>
                </a:extLst>
              </a:tr>
              <a:tr h="323850">
                <a:tc>
                  <a:txBody>
                    <a:bodyPr/>
                    <a:lstStyle/>
                    <a:p>
                      <a:pPr algn="ctr">
                        <a:spcAft>
                          <a:spcPts val="0"/>
                        </a:spcAft>
                      </a:pPr>
                      <a:r>
                        <a:rPr lang="en-US">
                          <a:effectLst/>
                        </a:rPr>
                        <a:t>12</a:t>
                      </a:r>
                    </a:p>
                  </a:txBody>
                  <a:tcPr marL="68580" marR="68580" marT="0" marB="0" anchor="ctr"/>
                </a:tc>
                <a:tc>
                  <a:txBody>
                    <a:bodyPr/>
                    <a:lstStyle/>
                    <a:p>
                      <a:pPr algn="ctr">
                        <a:spcAft>
                          <a:spcPts val="0"/>
                        </a:spcAft>
                      </a:pPr>
                      <a:r>
                        <a:rPr lang="en-US">
                          <a:effectLst/>
                        </a:rPr>
                        <a:t>6107150...</a:t>
                      </a:r>
                    </a:p>
                  </a:txBody>
                  <a:tcPr marL="68580" marR="68580" marT="0" marB="0" anchor="ctr"/>
                </a:tc>
                <a:tc>
                  <a:txBody>
                    <a:bodyPr/>
                    <a:lstStyle/>
                    <a:p>
                      <a:pPr>
                        <a:spcAft>
                          <a:spcPts val="0"/>
                        </a:spcAft>
                      </a:pPr>
                      <a:r>
                        <a:rPr lang="en-US">
                          <a:effectLst/>
                        </a:rPr>
                        <a:t>Belinyuk Sibau</a:t>
                      </a:r>
                    </a:p>
                  </a:txBody>
                  <a:tcPr marL="68580" marR="68580" marT="0" marB="0" anchor="ctr"/>
                </a:tc>
                <a:tc>
                  <a:txBody>
                    <a:bodyPr/>
                    <a:lstStyle/>
                    <a:p>
                      <a:pPr>
                        <a:spcAft>
                          <a:spcPts val="0"/>
                        </a:spcAft>
                      </a:pPr>
                      <a:r>
                        <a:rPr lang="en-US">
                          <a:effectLst/>
                        </a:rPr>
                        <a:t>Dedai</a:t>
                      </a:r>
                    </a:p>
                  </a:txBody>
                  <a:tcPr marL="68580" marR="68580" marT="0" marB="0" anchor="ctr"/>
                </a:tc>
                <a:tc>
                  <a:txBody>
                    <a:bodyPr/>
                    <a:lstStyle/>
                    <a:p>
                      <a:pPr algn="ctr">
                        <a:spcAft>
                          <a:spcPts val="0"/>
                        </a:spcAft>
                      </a:pPr>
                      <a:r>
                        <a:rPr lang="en-US">
                          <a:effectLst/>
                        </a:rPr>
                        <a:t>245.000.000,-</a:t>
                      </a:r>
                    </a:p>
                  </a:txBody>
                  <a:tcPr marL="68580" marR="68580" marT="0" marB="0" anchor="ctr"/>
                </a:tc>
                <a:tc>
                  <a:txBody>
                    <a:bodyPr/>
                    <a:lstStyle/>
                    <a:p>
                      <a:pPr algn="ctr">
                        <a:spcAft>
                          <a:spcPts val="0"/>
                        </a:spcAft>
                      </a:pPr>
                      <a:r>
                        <a:rPr lang="en-US">
                          <a:effectLst/>
                        </a:rPr>
                        <a:t> </a:t>
                      </a:r>
                    </a:p>
                  </a:txBody>
                  <a:tcPr marL="68580" marR="68580" marT="0" marB="0" anchor="ctr"/>
                </a:tc>
                <a:extLst>
                  <a:ext uri="{0D108BD9-81ED-4DB2-BD59-A6C34878D82A}">
                    <a16:rowId xmlns:a16="http://schemas.microsoft.com/office/drawing/2014/main" val="2936825757"/>
                  </a:ext>
                </a:extLst>
              </a:tr>
              <a:tr h="276225">
                <a:tc>
                  <a:txBody>
                    <a:bodyPr/>
                    <a:lstStyle/>
                    <a:p>
                      <a:pPr algn="ctr">
                        <a:spcAft>
                          <a:spcPts val="0"/>
                        </a:spcAft>
                      </a:pPr>
                      <a:r>
                        <a:rPr lang="en-US">
                          <a:effectLst/>
                        </a:rPr>
                        <a:t> </a:t>
                      </a:r>
                    </a:p>
                  </a:txBody>
                  <a:tcPr marL="68580" marR="68580" marT="0" marB="0" anchor="ctr"/>
                </a:tc>
                <a:tc gridSpan="3">
                  <a:txBody>
                    <a:bodyPr/>
                    <a:lstStyle/>
                    <a:p>
                      <a:pPr algn="ctr">
                        <a:spcAft>
                          <a:spcPts val="0"/>
                        </a:spcAft>
                      </a:pPr>
                      <a:r>
                        <a:rPr lang="en-US">
                          <a:effectLst/>
                        </a:rPr>
                        <a:t>Total Nilai BLM</a:t>
                      </a:r>
                    </a:p>
                  </a:txBody>
                  <a:tcPr marL="68580" marR="68580" marT="0" marB="0" anchor="ctr"/>
                </a:tc>
                <a:tc hMerge="1">
                  <a:txBody>
                    <a:bodyPr/>
                    <a:lstStyle/>
                    <a:p>
                      <a:endParaRPr lang="en-US"/>
                    </a:p>
                  </a:txBody>
                  <a:tcPr/>
                </a:tc>
                <a:tc hMerge="1">
                  <a:txBody>
                    <a:bodyPr/>
                    <a:lstStyle/>
                    <a:p>
                      <a:endParaRPr lang="en-US"/>
                    </a:p>
                  </a:txBody>
                  <a:tcPr/>
                </a:tc>
                <a:tc>
                  <a:txBody>
                    <a:bodyPr/>
                    <a:lstStyle/>
                    <a:p>
                      <a:pPr algn="ctr">
                        <a:spcAft>
                          <a:spcPts val="0"/>
                        </a:spcAft>
                      </a:pPr>
                      <a:r>
                        <a:rPr lang="en-US">
                          <a:effectLst/>
                        </a:rPr>
                        <a:t>2.940.000.000,00</a:t>
                      </a:r>
                    </a:p>
                  </a:txBody>
                  <a:tcPr marL="68580" marR="68580" marT="0" marB="0" anchor="ctr"/>
                </a:tc>
                <a:tc>
                  <a:txBody>
                    <a:bodyPr/>
                    <a:lstStyle/>
                    <a:p>
                      <a:pPr algn="ctr">
                        <a:spcAft>
                          <a:spcPts val="0"/>
                        </a:spcAft>
                      </a:pPr>
                      <a:r>
                        <a:rPr lang="en-US">
                          <a:effectLst/>
                        </a:rPr>
                        <a:t> </a:t>
                      </a:r>
                    </a:p>
                  </a:txBody>
                  <a:tcPr marL="68580" marR="68580" marT="0" marB="0"/>
                </a:tc>
                <a:extLst>
                  <a:ext uri="{0D108BD9-81ED-4DB2-BD59-A6C34878D82A}">
                    <a16:rowId xmlns:a16="http://schemas.microsoft.com/office/drawing/2014/main" val="1753397361"/>
                  </a:ext>
                </a:extLst>
              </a:tr>
            </a:tbl>
          </a:graphicData>
        </a:graphic>
      </p:graphicFrame>
      <p:sp>
        <p:nvSpPr>
          <p:cNvPr id="4" name="TextBox 3">
            <a:extLst>
              <a:ext uri="{FF2B5EF4-FFF2-40B4-BE49-F238E27FC236}">
                <a16:creationId xmlns:a16="http://schemas.microsoft.com/office/drawing/2014/main" id="{FD4F7E7C-A4A5-4FF6-9428-8B33B3FC5005}"/>
              </a:ext>
            </a:extLst>
          </p:cNvPr>
          <p:cNvSpPr txBox="1"/>
          <p:nvPr/>
        </p:nvSpPr>
        <p:spPr>
          <a:xfrm>
            <a:off x="813758" y="353683"/>
            <a:ext cx="2743200"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LOKUS PAMSIMAS</a:t>
            </a:r>
          </a:p>
          <a:p>
            <a:endParaRPr lang="en-US" dirty="0"/>
          </a:p>
          <a:p>
            <a:r>
              <a:rPr lang="en-US"/>
              <a:t>DARI APBN</a:t>
            </a:r>
            <a:endParaRPr lang="en-US" dirty="0"/>
          </a:p>
        </p:txBody>
      </p:sp>
    </p:spTree>
    <p:extLst>
      <p:ext uri="{BB962C8B-B14F-4D97-AF65-F5344CB8AC3E}">
        <p14:creationId xmlns:p14="http://schemas.microsoft.com/office/powerpoint/2010/main" val="27961471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73886A42-874B-4985-B961-2317234107D5}"/>
              </a:ext>
            </a:extLst>
          </p:cNvPr>
          <p:cNvGraphicFramePr>
            <a:graphicFrameLocks noGrp="1"/>
          </p:cNvGraphicFramePr>
          <p:nvPr>
            <p:extLst>
              <p:ext uri="{D42A27DB-BD31-4B8C-83A1-F6EECF244321}">
                <p14:modId xmlns:p14="http://schemas.microsoft.com/office/powerpoint/2010/main" val="492753564"/>
              </p:ext>
            </p:extLst>
          </p:nvPr>
        </p:nvGraphicFramePr>
        <p:xfrm>
          <a:off x="340923" y="2020882"/>
          <a:ext cx="10421204" cy="2571749"/>
        </p:xfrm>
        <a:graphic>
          <a:graphicData uri="http://schemas.openxmlformats.org/drawingml/2006/table">
            <a:tbl>
              <a:tblPr firstRow="1" firstCol="1" bandRow="1">
                <a:tableStyleId>{5C22544A-7EE6-4342-B048-85BDC9FD1C3A}</a:tableStyleId>
              </a:tblPr>
              <a:tblGrid>
                <a:gridCol w="940503">
                  <a:extLst>
                    <a:ext uri="{9D8B030D-6E8A-4147-A177-3AD203B41FA5}">
                      <a16:colId xmlns:a16="http://schemas.microsoft.com/office/drawing/2014/main" val="119567578"/>
                    </a:ext>
                  </a:extLst>
                </a:gridCol>
                <a:gridCol w="1622501">
                  <a:extLst>
                    <a:ext uri="{9D8B030D-6E8A-4147-A177-3AD203B41FA5}">
                      <a16:colId xmlns:a16="http://schemas.microsoft.com/office/drawing/2014/main" val="223126006"/>
                    </a:ext>
                  </a:extLst>
                </a:gridCol>
                <a:gridCol w="2234092">
                  <a:extLst>
                    <a:ext uri="{9D8B030D-6E8A-4147-A177-3AD203B41FA5}">
                      <a16:colId xmlns:a16="http://schemas.microsoft.com/office/drawing/2014/main" val="945275125"/>
                    </a:ext>
                  </a:extLst>
                </a:gridCol>
                <a:gridCol w="1906228">
                  <a:extLst>
                    <a:ext uri="{9D8B030D-6E8A-4147-A177-3AD203B41FA5}">
                      <a16:colId xmlns:a16="http://schemas.microsoft.com/office/drawing/2014/main" val="3323712398"/>
                    </a:ext>
                  </a:extLst>
                </a:gridCol>
                <a:gridCol w="1936702">
                  <a:extLst>
                    <a:ext uri="{9D8B030D-6E8A-4147-A177-3AD203B41FA5}">
                      <a16:colId xmlns:a16="http://schemas.microsoft.com/office/drawing/2014/main" val="1268485725"/>
                    </a:ext>
                  </a:extLst>
                </a:gridCol>
                <a:gridCol w="1781178">
                  <a:extLst>
                    <a:ext uri="{9D8B030D-6E8A-4147-A177-3AD203B41FA5}">
                      <a16:colId xmlns:a16="http://schemas.microsoft.com/office/drawing/2014/main" val="3714279741"/>
                    </a:ext>
                  </a:extLst>
                </a:gridCol>
              </a:tblGrid>
              <a:tr h="832756">
                <a:tc>
                  <a:txBody>
                    <a:bodyPr/>
                    <a:lstStyle/>
                    <a:p>
                      <a:pPr algn="ctr">
                        <a:spcAft>
                          <a:spcPts val="0"/>
                        </a:spcAft>
                      </a:pPr>
                      <a:r>
                        <a:rPr lang="en-US">
                          <a:effectLst/>
                        </a:rPr>
                        <a:t>No. </a:t>
                      </a:r>
                    </a:p>
                  </a:txBody>
                  <a:tcPr marL="68580" marR="68580" marT="0" marB="0" anchor="ctr"/>
                </a:tc>
                <a:tc>
                  <a:txBody>
                    <a:bodyPr/>
                    <a:lstStyle/>
                    <a:p>
                      <a:pPr algn="ctr">
                        <a:spcAft>
                          <a:spcPts val="0"/>
                        </a:spcAft>
                      </a:pPr>
                      <a:r>
                        <a:rPr lang="en-US">
                          <a:effectLst/>
                        </a:rPr>
                        <a:t>Kode BPS</a:t>
                      </a:r>
                    </a:p>
                  </a:txBody>
                  <a:tcPr marL="68580" marR="68580" marT="0" marB="0" anchor="ctr"/>
                </a:tc>
                <a:tc>
                  <a:txBody>
                    <a:bodyPr/>
                    <a:lstStyle/>
                    <a:p>
                      <a:pPr algn="ctr">
                        <a:spcAft>
                          <a:spcPts val="0"/>
                        </a:spcAft>
                      </a:pPr>
                      <a:r>
                        <a:rPr lang="en-US">
                          <a:effectLst/>
                        </a:rPr>
                        <a:t>Nama Desa </a:t>
                      </a:r>
                    </a:p>
                  </a:txBody>
                  <a:tcPr marL="68580" marR="68580" marT="0" marB="0" anchor="ctr"/>
                </a:tc>
                <a:tc>
                  <a:txBody>
                    <a:bodyPr/>
                    <a:lstStyle/>
                    <a:p>
                      <a:pPr algn="ctr">
                        <a:spcAft>
                          <a:spcPts val="0"/>
                        </a:spcAft>
                      </a:pPr>
                      <a:r>
                        <a:rPr lang="en-US">
                          <a:effectLst/>
                        </a:rPr>
                        <a:t>Nama Kecamatan </a:t>
                      </a:r>
                    </a:p>
                  </a:txBody>
                  <a:tcPr marL="68580" marR="68580" marT="0" marB="0" anchor="ctr"/>
                </a:tc>
                <a:tc>
                  <a:txBody>
                    <a:bodyPr/>
                    <a:lstStyle/>
                    <a:p>
                      <a:pPr algn="ctr">
                        <a:spcAft>
                          <a:spcPts val="0"/>
                        </a:spcAft>
                      </a:pPr>
                      <a:r>
                        <a:rPr lang="en-US">
                          <a:effectLst/>
                        </a:rPr>
                        <a:t>Nilai BLM</a:t>
                      </a:r>
                    </a:p>
                  </a:txBody>
                  <a:tcPr marL="68580" marR="68580" marT="0" marB="0" anchor="ctr"/>
                </a:tc>
                <a:tc>
                  <a:txBody>
                    <a:bodyPr/>
                    <a:lstStyle/>
                    <a:p>
                      <a:pPr algn="ctr">
                        <a:spcAft>
                          <a:spcPts val="0"/>
                        </a:spcAft>
                      </a:pPr>
                      <a:r>
                        <a:rPr lang="en-US">
                          <a:effectLst/>
                        </a:rPr>
                        <a:t>Keterangan</a:t>
                      </a:r>
                    </a:p>
                  </a:txBody>
                  <a:tcPr marL="68580" marR="68580" marT="0" marB="0" anchor="ctr"/>
                </a:tc>
                <a:extLst>
                  <a:ext uri="{0D108BD9-81ED-4DB2-BD59-A6C34878D82A}">
                    <a16:rowId xmlns:a16="http://schemas.microsoft.com/office/drawing/2014/main" val="543729623"/>
                  </a:ext>
                </a:extLst>
              </a:tr>
              <a:tr h="416379">
                <a:tc>
                  <a:txBody>
                    <a:bodyPr/>
                    <a:lstStyle/>
                    <a:p>
                      <a:pPr algn="ctr">
                        <a:spcAft>
                          <a:spcPts val="0"/>
                        </a:spcAft>
                      </a:pPr>
                      <a:r>
                        <a:rPr lang="en-US">
                          <a:effectLst/>
                        </a:rPr>
                        <a:t>1</a:t>
                      </a:r>
                    </a:p>
                  </a:txBody>
                  <a:tcPr marL="68580" marR="68580" marT="0" marB="0" anchor="ctr"/>
                </a:tc>
                <a:tc>
                  <a:txBody>
                    <a:bodyPr/>
                    <a:lstStyle/>
                    <a:p>
                      <a:pPr algn="ctr">
                        <a:spcAft>
                          <a:spcPts val="0"/>
                        </a:spcAft>
                      </a:pPr>
                      <a:r>
                        <a:rPr lang="en-US">
                          <a:effectLst/>
                        </a:rPr>
                        <a:t>6107080019</a:t>
                      </a:r>
                    </a:p>
                  </a:txBody>
                  <a:tcPr marL="68580" marR="68580" marT="0" marB="0" anchor="ctr"/>
                </a:tc>
                <a:tc>
                  <a:txBody>
                    <a:bodyPr/>
                    <a:lstStyle/>
                    <a:p>
                      <a:pPr>
                        <a:spcAft>
                          <a:spcPts val="0"/>
                        </a:spcAft>
                      </a:pPr>
                      <a:r>
                        <a:rPr lang="en-US">
                          <a:effectLst/>
                        </a:rPr>
                        <a:t>Mapan Jaya</a:t>
                      </a:r>
                    </a:p>
                  </a:txBody>
                  <a:tcPr marL="68580" marR="68580" marT="0" marB="0" anchor="ctr"/>
                </a:tc>
                <a:tc>
                  <a:txBody>
                    <a:bodyPr/>
                    <a:lstStyle/>
                    <a:p>
                      <a:pPr>
                        <a:spcAft>
                          <a:spcPts val="0"/>
                        </a:spcAft>
                      </a:pPr>
                      <a:r>
                        <a:rPr lang="en-US">
                          <a:effectLst/>
                        </a:rPr>
                        <a:t>Kayan Hulu</a:t>
                      </a:r>
                    </a:p>
                  </a:txBody>
                  <a:tcPr marL="68580" marR="68580" marT="0" marB="0" anchor="ctr"/>
                </a:tc>
                <a:tc>
                  <a:txBody>
                    <a:bodyPr/>
                    <a:lstStyle/>
                    <a:p>
                      <a:pPr algn="ctr">
                        <a:spcAft>
                          <a:spcPts val="0"/>
                        </a:spcAft>
                      </a:pPr>
                      <a:r>
                        <a:rPr lang="en-US">
                          <a:effectLst/>
                        </a:rPr>
                        <a:t>245.000.000,-</a:t>
                      </a:r>
                    </a:p>
                  </a:txBody>
                  <a:tcPr marL="68580" marR="68580" marT="0" marB="0" anchor="ctr"/>
                </a:tc>
                <a:tc>
                  <a:txBody>
                    <a:bodyPr/>
                    <a:lstStyle/>
                    <a:p>
                      <a:pPr algn="ctr">
                        <a:spcAft>
                          <a:spcPts val="0"/>
                        </a:spcAft>
                      </a:pPr>
                      <a:r>
                        <a:rPr lang="en-US">
                          <a:effectLst/>
                        </a:rPr>
                        <a:t> </a:t>
                      </a:r>
                    </a:p>
                  </a:txBody>
                  <a:tcPr marL="68580" marR="68580" marT="0" marB="0"/>
                </a:tc>
                <a:extLst>
                  <a:ext uri="{0D108BD9-81ED-4DB2-BD59-A6C34878D82A}">
                    <a16:rowId xmlns:a16="http://schemas.microsoft.com/office/drawing/2014/main" val="869554850"/>
                  </a:ext>
                </a:extLst>
              </a:tr>
              <a:tr h="416379">
                <a:tc>
                  <a:txBody>
                    <a:bodyPr/>
                    <a:lstStyle/>
                    <a:p>
                      <a:pPr algn="ctr">
                        <a:spcAft>
                          <a:spcPts val="0"/>
                        </a:spcAft>
                      </a:pPr>
                      <a:r>
                        <a:rPr lang="en-US">
                          <a:effectLst/>
                        </a:rPr>
                        <a:t>2</a:t>
                      </a:r>
                    </a:p>
                  </a:txBody>
                  <a:tcPr marL="68580" marR="68580" marT="0" marB="0" anchor="ctr"/>
                </a:tc>
                <a:tc>
                  <a:txBody>
                    <a:bodyPr/>
                    <a:lstStyle/>
                    <a:p>
                      <a:pPr algn="ctr">
                        <a:spcAft>
                          <a:spcPts val="0"/>
                        </a:spcAft>
                      </a:pPr>
                      <a:r>
                        <a:rPr lang="en-US">
                          <a:effectLst/>
                        </a:rPr>
                        <a:t>6107150007</a:t>
                      </a:r>
                    </a:p>
                  </a:txBody>
                  <a:tcPr marL="68580" marR="68580" marT="0" marB="0" anchor="ctr"/>
                </a:tc>
                <a:tc>
                  <a:txBody>
                    <a:bodyPr/>
                    <a:lstStyle/>
                    <a:p>
                      <a:pPr>
                        <a:spcAft>
                          <a:spcPts val="0"/>
                        </a:spcAft>
                      </a:pPr>
                      <a:r>
                        <a:rPr lang="en-US">
                          <a:effectLst/>
                        </a:rPr>
                        <a:t>Kumpang</a:t>
                      </a:r>
                    </a:p>
                  </a:txBody>
                  <a:tcPr marL="68580" marR="68580" marT="0" marB="0" anchor="ctr"/>
                </a:tc>
                <a:tc>
                  <a:txBody>
                    <a:bodyPr/>
                    <a:lstStyle/>
                    <a:p>
                      <a:pPr>
                        <a:spcAft>
                          <a:spcPts val="0"/>
                        </a:spcAft>
                      </a:pPr>
                      <a:r>
                        <a:rPr lang="en-US">
                          <a:effectLst/>
                        </a:rPr>
                        <a:t>Dedai</a:t>
                      </a:r>
                    </a:p>
                  </a:txBody>
                  <a:tcPr marL="68580" marR="68580" marT="0" marB="0" anchor="ctr"/>
                </a:tc>
                <a:tc>
                  <a:txBody>
                    <a:bodyPr/>
                    <a:lstStyle/>
                    <a:p>
                      <a:pPr algn="ctr">
                        <a:spcAft>
                          <a:spcPts val="0"/>
                        </a:spcAft>
                      </a:pPr>
                      <a:r>
                        <a:rPr lang="en-US">
                          <a:effectLst/>
                        </a:rPr>
                        <a:t>245.000.000,-</a:t>
                      </a:r>
                    </a:p>
                  </a:txBody>
                  <a:tcPr marL="68580" marR="68580" marT="0" marB="0" anchor="ctr"/>
                </a:tc>
                <a:tc>
                  <a:txBody>
                    <a:bodyPr/>
                    <a:lstStyle/>
                    <a:p>
                      <a:pPr algn="ctr">
                        <a:spcAft>
                          <a:spcPts val="0"/>
                        </a:spcAft>
                      </a:pPr>
                      <a:r>
                        <a:rPr lang="en-US">
                          <a:effectLst/>
                        </a:rPr>
                        <a:t> </a:t>
                      </a:r>
                    </a:p>
                  </a:txBody>
                  <a:tcPr marL="68580" marR="68580" marT="0" marB="0" anchor="ctr"/>
                </a:tc>
                <a:extLst>
                  <a:ext uri="{0D108BD9-81ED-4DB2-BD59-A6C34878D82A}">
                    <a16:rowId xmlns:a16="http://schemas.microsoft.com/office/drawing/2014/main" val="2933607120"/>
                  </a:ext>
                </a:extLst>
              </a:tr>
              <a:tr h="416379">
                <a:tc>
                  <a:txBody>
                    <a:bodyPr/>
                    <a:lstStyle/>
                    <a:p>
                      <a:pPr algn="ctr">
                        <a:spcAft>
                          <a:spcPts val="0"/>
                        </a:spcAft>
                      </a:pPr>
                      <a:r>
                        <a:rPr lang="en-US">
                          <a:effectLst/>
                        </a:rPr>
                        <a:t>3</a:t>
                      </a:r>
                    </a:p>
                  </a:txBody>
                  <a:tcPr marL="68580" marR="68580" marT="0" marB="0" anchor="ctr"/>
                </a:tc>
                <a:tc>
                  <a:txBody>
                    <a:bodyPr/>
                    <a:lstStyle/>
                    <a:p>
                      <a:pPr algn="ctr">
                        <a:spcAft>
                          <a:spcPts val="0"/>
                        </a:spcAft>
                      </a:pPr>
                      <a:r>
                        <a:rPr lang="en-US">
                          <a:effectLst/>
                        </a:rPr>
                        <a:t>6107160026</a:t>
                      </a:r>
                    </a:p>
                  </a:txBody>
                  <a:tcPr marL="68580" marR="68580" marT="0" marB="0" anchor="ctr"/>
                </a:tc>
                <a:tc>
                  <a:txBody>
                    <a:bodyPr/>
                    <a:lstStyle/>
                    <a:p>
                      <a:pPr>
                        <a:spcAft>
                          <a:spcPts val="0"/>
                        </a:spcAft>
                      </a:pPr>
                      <a:r>
                        <a:rPr lang="en-US">
                          <a:effectLst/>
                        </a:rPr>
                        <a:t>Natai Lesung</a:t>
                      </a:r>
                    </a:p>
                  </a:txBody>
                  <a:tcPr marL="68580" marR="68580" marT="0" marB="0" anchor="ctr"/>
                </a:tc>
                <a:tc>
                  <a:txBody>
                    <a:bodyPr/>
                    <a:lstStyle/>
                    <a:p>
                      <a:pPr>
                        <a:spcAft>
                          <a:spcPts val="0"/>
                        </a:spcAft>
                      </a:pPr>
                      <a:r>
                        <a:rPr lang="en-US">
                          <a:effectLst/>
                        </a:rPr>
                        <a:t>Kayan Hilir</a:t>
                      </a:r>
                    </a:p>
                  </a:txBody>
                  <a:tcPr marL="68580" marR="68580" marT="0" marB="0" anchor="ctr"/>
                </a:tc>
                <a:tc>
                  <a:txBody>
                    <a:bodyPr/>
                    <a:lstStyle/>
                    <a:p>
                      <a:pPr algn="ctr">
                        <a:spcAft>
                          <a:spcPts val="0"/>
                        </a:spcAft>
                      </a:pPr>
                      <a:r>
                        <a:rPr lang="en-US">
                          <a:effectLst/>
                        </a:rPr>
                        <a:t>245.000.000,-</a:t>
                      </a:r>
                    </a:p>
                  </a:txBody>
                  <a:tcPr marL="68580" marR="68580" marT="0" marB="0" anchor="ctr"/>
                </a:tc>
                <a:tc>
                  <a:txBody>
                    <a:bodyPr/>
                    <a:lstStyle/>
                    <a:p>
                      <a:pPr algn="ctr">
                        <a:spcAft>
                          <a:spcPts val="0"/>
                        </a:spcAft>
                      </a:pPr>
                      <a:r>
                        <a:rPr lang="en-US">
                          <a:effectLst/>
                        </a:rPr>
                        <a:t> </a:t>
                      </a:r>
                    </a:p>
                  </a:txBody>
                  <a:tcPr marL="68580" marR="68580" marT="0" marB="0" anchor="ctr"/>
                </a:tc>
                <a:extLst>
                  <a:ext uri="{0D108BD9-81ED-4DB2-BD59-A6C34878D82A}">
                    <a16:rowId xmlns:a16="http://schemas.microsoft.com/office/drawing/2014/main" val="47490701"/>
                  </a:ext>
                </a:extLst>
              </a:tr>
              <a:tr h="489856">
                <a:tc>
                  <a:txBody>
                    <a:bodyPr/>
                    <a:lstStyle/>
                    <a:p>
                      <a:pPr algn="ctr">
                        <a:spcAft>
                          <a:spcPts val="0"/>
                        </a:spcAft>
                      </a:pPr>
                      <a:r>
                        <a:rPr lang="en-US">
                          <a:effectLst/>
                        </a:rPr>
                        <a:t> </a:t>
                      </a:r>
                    </a:p>
                  </a:txBody>
                  <a:tcPr marL="68580" marR="68580" marT="0" marB="0" anchor="ctr"/>
                </a:tc>
                <a:tc gridSpan="3">
                  <a:txBody>
                    <a:bodyPr/>
                    <a:lstStyle/>
                    <a:p>
                      <a:pPr algn="ctr">
                        <a:spcAft>
                          <a:spcPts val="0"/>
                        </a:spcAft>
                      </a:pPr>
                      <a:r>
                        <a:rPr lang="en-US">
                          <a:effectLst/>
                        </a:rPr>
                        <a:t>Total Nilai BLM</a:t>
                      </a:r>
                    </a:p>
                  </a:txBody>
                  <a:tcPr marL="68580" marR="68580" marT="0" marB="0" anchor="ctr"/>
                </a:tc>
                <a:tc hMerge="1">
                  <a:txBody>
                    <a:bodyPr/>
                    <a:lstStyle/>
                    <a:p>
                      <a:endParaRPr lang="en-US"/>
                    </a:p>
                  </a:txBody>
                  <a:tcPr/>
                </a:tc>
                <a:tc hMerge="1">
                  <a:txBody>
                    <a:bodyPr/>
                    <a:lstStyle/>
                    <a:p>
                      <a:endParaRPr lang="en-US"/>
                    </a:p>
                  </a:txBody>
                  <a:tcPr/>
                </a:tc>
                <a:tc>
                  <a:txBody>
                    <a:bodyPr/>
                    <a:lstStyle/>
                    <a:p>
                      <a:pPr algn="ctr">
                        <a:spcAft>
                          <a:spcPts val="0"/>
                        </a:spcAft>
                      </a:pPr>
                      <a:r>
                        <a:rPr lang="en-US">
                          <a:effectLst/>
                        </a:rPr>
                        <a:t>735.000.000,-</a:t>
                      </a:r>
                    </a:p>
                  </a:txBody>
                  <a:tcPr marL="68580" marR="68580" marT="0" marB="0" anchor="ctr"/>
                </a:tc>
                <a:tc>
                  <a:txBody>
                    <a:bodyPr/>
                    <a:lstStyle/>
                    <a:p>
                      <a:pPr algn="ctr">
                        <a:spcAft>
                          <a:spcPts val="0"/>
                        </a:spcAft>
                      </a:pPr>
                      <a:r>
                        <a:rPr lang="en-US">
                          <a:effectLst/>
                        </a:rPr>
                        <a:t> </a:t>
                      </a:r>
                    </a:p>
                  </a:txBody>
                  <a:tcPr marL="68580" marR="68580" marT="0" marB="0"/>
                </a:tc>
                <a:extLst>
                  <a:ext uri="{0D108BD9-81ED-4DB2-BD59-A6C34878D82A}">
                    <a16:rowId xmlns:a16="http://schemas.microsoft.com/office/drawing/2014/main" val="3440851311"/>
                  </a:ext>
                </a:extLst>
              </a:tr>
            </a:tbl>
          </a:graphicData>
        </a:graphic>
      </p:graphicFrame>
      <p:sp>
        <p:nvSpPr>
          <p:cNvPr id="5" name="TextBox 4">
            <a:extLst>
              <a:ext uri="{FF2B5EF4-FFF2-40B4-BE49-F238E27FC236}">
                <a16:creationId xmlns:a16="http://schemas.microsoft.com/office/drawing/2014/main" id="{A4F3CF25-0E0F-4358-AE39-432005EF350F}"/>
              </a:ext>
            </a:extLst>
          </p:cNvPr>
          <p:cNvSpPr txBox="1"/>
          <p:nvPr/>
        </p:nvSpPr>
        <p:spPr>
          <a:xfrm>
            <a:off x="813758" y="353683"/>
            <a:ext cx="4295954"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LOKUS PAMSIMAS</a:t>
            </a:r>
          </a:p>
          <a:p>
            <a:endParaRPr lang="en-US" dirty="0"/>
          </a:p>
          <a:p>
            <a:r>
              <a:rPr lang="en-US"/>
              <a:t>DARI APBD KABUPATEN SINTANG</a:t>
            </a:r>
            <a:endParaRPr lang="en-US" dirty="0"/>
          </a:p>
        </p:txBody>
      </p:sp>
    </p:spTree>
    <p:extLst>
      <p:ext uri="{BB962C8B-B14F-4D97-AF65-F5344CB8AC3E}">
        <p14:creationId xmlns:p14="http://schemas.microsoft.com/office/powerpoint/2010/main" val="41656993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9EA06921-3C0C-4126-AF75-9499D48390C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8" name="Freeform 5">
              <a:extLst>
                <a:ext uri="{FF2B5EF4-FFF2-40B4-BE49-F238E27FC236}">
                  <a16:creationId xmlns:a16="http://schemas.microsoft.com/office/drawing/2014/main" id="{B8087084-CC7C-4D37-B821-F12CD3D29F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 name="Freeform 6">
              <a:extLst>
                <a:ext uri="{FF2B5EF4-FFF2-40B4-BE49-F238E27FC236}">
                  <a16:creationId xmlns:a16="http://schemas.microsoft.com/office/drawing/2014/main" id="{A27EF3C6-8AF8-41C0-B4DF-664F240872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 name="Freeform 7">
              <a:extLst>
                <a:ext uri="{FF2B5EF4-FFF2-40B4-BE49-F238E27FC236}">
                  <a16:creationId xmlns:a16="http://schemas.microsoft.com/office/drawing/2014/main" id="{46AD5CB4-13ED-4F2B-BA75-CA731F668A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1" name="Freeform 8">
              <a:extLst>
                <a:ext uri="{FF2B5EF4-FFF2-40B4-BE49-F238E27FC236}">
                  <a16:creationId xmlns:a16="http://schemas.microsoft.com/office/drawing/2014/main" id="{6C2FD3B8-D702-4F83-BA99-D239212113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2" name="Freeform 9">
              <a:extLst>
                <a:ext uri="{FF2B5EF4-FFF2-40B4-BE49-F238E27FC236}">
                  <a16:creationId xmlns:a16="http://schemas.microsoft.com/office/drawing/2014/main" id="{1AF0D977-DBC6-44B7-93FB-3F76406CF0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3" name="Freeform 10">
              <a:extLst>
                <a:ext uri="{FF2B5EF4-FFF2-40B4-BE49-F238E27FC236}">
                  <a16:creationId xmlns:a16="http://schemas.microsoft.com/office/drawing/2014/main" id="{B3ED27DF-D17E-4922-8394-821ED92539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4" name="Freeform 11">
              <a:extLst>
                <a:ext uri="{FF2B5EF4-FFF2-40B4-BE49-F238E27FC236}">
                  <a16:creationId xmlns:a16="http://schemas.microsoft.com/office/drawing/2014/main" id="{800084EB-3C31-445C-8B2E-F43BA7ED36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5" name="Freeform 12">
              <a:extLst>
                <a:ext uri="{FF2B5EF4-FFF2-40B4-BE49-F238E27FC236}">
                  <a16:creationId xmlns:a16="http://schemas.microsoft.com/office/drawing/2014/main" id="{5EE7F4D6-BE2E-41A9-A417-BA1AE4583D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6" name="Freeform 13">
              <a:extLst>
                <a:ext uri="{FF2B5EF4-FFF2-40B4-BE49-F238E27FC236}">
                  <a16:creationId xmlns:a16="http://schemas.microsoft.com/office/drawing/2014/main" id="{8805A789-4E10-46CF-A22B-8841C1CDFA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7" name="Freeform 14">
              <a:extLst>
                <a:ext uri="{FF2B5EF4-FFF2-40B4-BE49-F238E27FC236}">
                  <a16:creationId xmlns:a16="http://schemas.microsoft.com/office/drawing/2014/main" id="{9BD0D630-7987-48B7-A636-0ED234E22E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15">
              <a:extLst>
                <a:ext uri="{FF2B5EF4-FFF2-40B4-BE49-F238E27FC236}">
                  <a16:creationId xmlns:a16="http://schemas.microsoft.com/office/drawing/2014/main" id="{F4E7D46D-851A-4DA9-B24D-19DAE1FCF2C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6">
              <a:extLst>
                <a:ext uri="{FF2B5EF4-FFF2-40B4-BE49-F238E27FC236}">
                  <a16:creationId xmlns:a16="http://schemas.microsoft.com/office/drawing/2014/main" id="{BA38A754-A53E-469C-B89B-6C7FF96079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17">
              <a:extLst>
                <a:ext uri="{FF2B5EF4-FFF2-40B4-BE49-F238E27FC236}">
                  <a16:creationId xmlns:a16="http://schemas.microsoft.com/office/drawing/2014/main" id="{CAC17457-E557-440A-B5E0-40DFEEC899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reeform 18">
              <a:extLst>
                <a:ext uri="{FF2B5EF4-FFF2-40B4-BE49-F238E27FC236}">
                  <a16:creationId xmlns:a16="http://schemas.microsoft.com/office/drawing/2014/main" id="{4D697814-F310-40D2-8E79-93C1881074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19">
              <a:extLst>
                <a:ext uri="{FF2B5EF4-FFF2-40B4-BE49-F238E27FC236}">
                  <a16:creationId xmlns:a16="http://schemas.microsoft.com/office/drawing/2014/main" id="{0CA691A3-EEBB-46A7-A973-B1E2DD112C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20">
              <a:extLst>
                <a:ext uri="{FF2B5EF4-FFF2-40B4-BE49-F238E27FC236}">
                  <a16:creationId xmlns:a16="http://schemas.microsoft.com/office/drawing/2014/main" id="{B7361B78-110B-4437-8058-4E05A42343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4" name="Freeform 21">
              <a:extLst>
                <a:ext uri="{FF2B5EF4-FFF2-40B4-BE49-F238E27FC236}">
                  <a16:creationId xmlns:a16="http://schemas.microsoft.com/office/drawing/2014/main" id="{97B9FFE1-BC8C-4C55-AE5D-8FDD7800184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25" name="Freeform 22">
              <a:extLst>
                <a:ext uri="{FF2B5EF4-FFF2-40B4-BE49-F238E27FC236}">
                  <a16:creationId xmlns:a16="http://schemas.microsoft.com/office/drawing/2014/main" id="{6F87417E-9520-42E0-84D2-0C0225481A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23">
              <a:extLst>
                <a:ext uri="{FF2B5EF4-FFF2-40B4-BE49-F238E27FC236}">
                  <a16:creationId xmlns:a16="http://schemas.microsoft.com/office/drawing/2014/main" id="{1235F6B6-5324-426D-84BE-EF96FD4303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7" name="Freeform 24">
              <a:extLst>
                <a:ext uri="{FF2B5EF4-FFF2-40B4-BE49-F238E27FC236}">
                  <a16:creationId xmlns:a16="http://schemas.microsoft.com/office/drawing/2014/main" id="{093C61D3-C80D-4599-8280-763868B242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8" name="Freeform 25">
              <a:extLst>
                <a:ext uri="{FF2B5EF4-FFF2-40B4-BE49-F238E27FC236}">
                  <a16:creationId xmlns:a16="http://schemas.microsoft.com/office/drawing/2014/main" id="{D6D942F2-89B9-4755-89D9-4365831760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p:nvSpPr>
          <p:cNvPr id="30" name="Rectangle 29">
            <a:extLst>
              <a:ext uri="{FF2B5EF4-FFF2-40B4-BE49-F238E27FC236}">
                <a16:creationId xmlns:a16="http://schemas.microsoft.com/office/drawing/2014/main" id="{C40B6375-7479-45C4-8B99-EA1CF75F31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22225">
            <a:solidFill>
              <a:schemeClr val="bg1">
                <a:lumMod val="65000"/>
              </a:schemeClr>
            </a:solidFill>
          </a:ln>
          <a:effectLst>
            <a:outerShdw blurRad="762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2" descr="Table&#10;&#10;Description automatically generated">
            <a:extLst>
              <a:ext uri="{FF2B5EF4-FFF2-40B4-BE49-F238E27FC236}">
                <a16:creationId xmlns:a16="http://schemas.microsoft.com/office/drawing/2014/main" id="{CBE32F3E-BF61-4884-825B-A91C5DA35856}"/>
              </a:ext>
            </a:extLst>
          </p:cNvPr>
          <p:cNvPicPr>
            <a:picLocks noChangeAspect="1"/>
          </p:cNvPicPr>
          <p:nvPr/>
        </p:nvPicPr>
        <p:blipFill>
          <a:blip r:embed="rId2"/>
          <a:stretch>
            <a:fillRect/>
          </a:stretch>
        </p:blipFill>
        <p:spPr>
          <a:xfrm>
            <a:off x="2614084" y="643467"/>
            <a:ext cx="6963832" cy="5571066"/>
          </a:xfrm>
          <a:prstGeom prst="rect">
            <a:avLst/>
          </a:prstGeom>
        </p:spPr>
      </p:pic>
    </p:spTree>
    <p:extLst>
      <p:ext uri="{BB962C8B-B14F-4D97-AF65-F5344CB8AC3E}">
        <p14:creationId xmlns:p14="http://schemas.microsoft.com/office/powerpoint/2010/main" val="8892154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Text, letter&#10;&#10;Description automatically generated">
            <a:extLst>
              <a:ext uri="{FF2B5EF4-FFF2-40B4-BE49-F238E27FC236}">
                <a16:creationId xmlns:a16="http://schemas.microsoft.com/office/drawing/2014/main" id="{D5AD1AFA-CBC7-4D0F-8F4F-E0E40273B288}"/>
              </a:ext>
            </a:extLst>
          </p:cNvPr>
          <p:cNvPicPr>
            <a:picLocks noChangeAspect="1"/>
          </p:cNvPicPr>
          <p:nvPr/>
        </p:nvPicPr>
        <p:blipFill>
          <a:blip r:embed="rId2"/>
          <a:stretch>
            <a:fillRect/>
          </a:stretch>
        </p:blipFill>
        <p:spPr>
          <a:xfrm>
            <a:off x="713117" y="975463"/>
            <a:ext cx="11240218" cy="5467790"/>
          </a:xfrm>
          <a:prstGeom prst="rect">
            <a:avLst/>
          </a:prstGeom>
        </p:spPr>
      </p:pic>
      <p:sp>
        <p:nvSpPr>
          <p:cNvPr id="4" name="TextBox 3">
            <a:extLst>
              <a:ext uri="{FF2B5EF4-FFF2-40B4-BE49-F238E27FC236}">
                <a16:creationId xmlns:a16="http://schemas.microsoft.com/office/drawing/2014/main" id="{8D0AE085-6A58-4800-B28E-435B6A1189AF}"/>
              </a:ext>
            </a:extLst>
          </p:cNvPr>
          <p:cNvSpPr txBox="1"/>
          <p:nvPr/>
        </p:nvSpPr>
        <p:spPr>
          <a:xfrm>
            <a:off x="641230" y="296174"/>
            <a:ext cx="10808898" cy="646331"/>
          </a:xfrm>
          <a:prstGeom prst="rect">
            <a:avLst/>
          </a:prstGeom>
          <a:solidFill>
            <a:schemeClr val="accent2"/>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PENGEMBANGAN DESA DIGITAL UNTUK DUKUNGAN PENERAPAN SISKEUDES ONLINE DAN </a:t>
            </a:r>
            <a:r>
              <a:rPr lang="en-US"/>
              <a:t>TRANSAKSI NON-TUNAI/ CMS</a:t>
            </a:r>
            <a:endParaRPr lang="en-US" dirty="0"/>
          </a:p>
        </p:txBody>
      </p:sp>
    </p:spTree>
    <p:extLst>
      <p:ext uri="{BB962C8B-B14F-4D97-AF65-F5344CB8AC3E}">
        <p14:creationId xmlns:p14="http://schemas.microsoft.com/office/powerpoint/2010/main" val="19137145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9CB4DA44-742C-414B-BA05-633FAAFEBF0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4" name="Freeform 5">
              <a:extLst>
                <a:ext uri="{FF2B5EF4-FFF2-40B4-BE49-F238E27FC236}">
                  <a16:creationId xmlns:a16="http://schemas.microsoft.com/office/drawing/2014/main" id="{646F5217-C700-42DF-A991-60041BF859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5" name="Freeform 6">
              <a:extLst>
                <a:ext uri="{FF2B5EF4-FFF2-40B4-BE49-F238E27FC236}">
                  <a16:creationId xmlns:a16="http://schemas.microsoft.com/office/drawing/2014/main" id="{86B42890-A2EB-4CD5-B95E-28BB1B9DC7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 name="Freeform 7">
              <a:extLst>
                <a:ext uri="{FF2B5EF4-FFF2-40B4-BE49-F238E27FC236}">
                  <a16:creationId xmlns:a16="http://schemas.microsoft.com/office/drawing/2014/main" id="{3C4C7C00-4C35-4304-971D-F6545F151A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7" name="Freeform 8">
              <a:extLst>
                <a:ext uri="{FF2B5EF4-FFF2-40B4-BE49-F238E27FC236}">
                  <a16:creationId xmlns:a16="http://schemas.microsoft.com/office/drawing/2014/main" id="{062703B6-D095-40E9-AED8-A3895537F3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2" name="Freeform 9">
              <a:extLst>
                <a:ext uri="{FF2B5EF4-FFF2-40B4-BE49-F238E27FC236}">
                  <a16:creationId xmlns:a16="http://schemas.microsoft.com/office/drawing/2014/main" id="{055808A0-E0B8-4AC4-B721-4A61DF27EB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9" name="Freeform 10">
              <a:extLst>
                <a:ext uri="{FF2B5EF4-FFF2-40B4-BE49-F238E27FC236}">
                  <a16:creationId xmlns:a16="http://schemas.microsoft.com/office/drawing/2014/main" id="{A5C20225-C8C2-466D-BDA5-9CBA8CFE44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35" name="Freeform 11">
              <a:extLst>
                <a:ext uri="{FF2B5EF4-FFF2-40B4-BE49-F238E27FC236}">
                  <a16:creationId xmlns:a16="http://schemas.microsoft.com/office/drawing/2014/main" id="{4FE00035-FBE7-4831-851B-4FEC2CDC95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reeform 12">
              <a:extLst>
                <a:ext uri="{FF2B5EF4-FFF2-40B4-BE49-F238E27FC236}">
                  <a16:creationId xmlns:a16="http://schemas.microsoft.com/office/drawing/2014/main" id="{F6E5955C-9D0F-4D45-941B-38C00DCB57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0" name="Freeform 13">
              <a:extLst>
                <a:ext uri="{FF2B5EF4-FFF2-40B4-BE49-F238E27FC236}">
                  <a16:creationId xmlns:a16="http://schemas.microsoft.com/office/drawing/2014/main" id="{28A4AF89-C648-4D4F-9728-5EE6996F85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14">
              <a:extLst>
                <a:ext uri="{FF2B5EF4-FFF2-40B4-BE49-F238E27FC236}">
                  <a16:creationId xmlns:a16="http://schemas.microsoft.com/office/drawing/2014/main" id="{2AE30D5F-611C-4C24-B74D-EE52F199B0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15">
              <a:extLst>
                <a:ext uri="{FF2B5EF4-FFF2-40B4-BE49-F238E27FC236}">
                  <a16:creationId xmlns:a16="http://schemas.microsoft.com/office/drawing/2014/main" id="{B1313FCA-52AA-4767-BA27-EC3674A3C8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16">
              <a:extLst>
                <a:ext uri="{FF2B5EF4-FFF2-40B4-BE49-F238E27FC236}">
                  <a16:creationId xmlns:a16="http://schemas.microsoft.com/office/drawing/2014/main" id="{07FB6C5A-EFC4-4A43-AB27-6244F7CA76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17">
              <a:extLst>
                <a:ext uri="{FF2B5EF4-FFF2-40B4-BE49-F238E27FC236}">
                  <a16:creationId xmlns:a16="http://schemas.microsoft.com/office/drawing/2014/main" id="{3BF24447-F7CC-4598-8910-FAAC778676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7" name="Freeform 18">
              <a:extLst>
                <a:ext uri="{FF2B5EF4-FFF2-40B4-BE49-F238E27FC236}">
                  <a16:creationId xmlns:a16="http://schemas.microsoft.com/office/drawing/2014/main" id="{E8C0FE7B-3A46-4ED7-9C3D-C66FB4E638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8" name="Freeform 19">
              <a:extLst>
                <a:ext uri="{FF2B5EF4-FFF2-40B4-BE49-F238E27FC236}">
                  <a16:creationId xmlns:a16="http://schemas.microsoft.com/office/drawing/2014/main" id="{C93D827F-181D-4B32-A950-DC16B774DA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9" name="Freeform 20">
              <a:extLst>
                <a:ext uri="{FF2B5EF4-FFF2-40B4-BE49-F238E27FC236}">
                  <a16:creationId xmlns:a16="http://schemas.microsoft.com/office/drawing/2014/main" id="{2CF17858-D8BB-42DA-ADAF-C5B7DDB117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30" name="Freeform 21">
              <a:extLst>
                <a:ext uri="{FF2B5EF4-FFF2-40B4-BE49-F238E27FC236}">
                  <a16:creationId xmlns:a16="http://schemas.microsoft.com/office/drawing/2014/main" id="{0DBFA4E1-6EAC-4206-819E-36015448E9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31" name="Freeform 22">
              <a:extLst>
                <a:ext uri="{FF2B5EF4-FFF2-40B4-BE49-F238E27FC236}">
                  <a16:creationId xmlns:a16="http://schemas.microsoft.com/office/drawing/2014/main" id="{F25D0174-B30E-42BC-BD55-A943BDD627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2" name="Freeform 23">
              <a:extLst>
                <a:ext uri="{FF2B5EF4-FFF2-40B4-BE49-F238E27FC236}">
                  <a16:creationId xmlns:a16="http://schemas.microsoft.com/office/drawing/2014/main" id="{1E31CAD0-C3BC-4821-87CC-78C2AE7942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3" name="Freeform 24">
              <a:extLst>
                <a:ext uri="{FF2B5EF4-FFF2-40B4-BE49-F238E27FC236}">
                  <a16:creationId xmlns:a16="http://schemas.microsoft.com/office/drawing/2014/main" id="{5470702A-797A-4762-B2E7-330ECFCFEB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4" name="Freeform 25">
              <a:extLst>
                <a:ext uri="{FF2B5EF4-FFF2-40B4-BE49-F238E27FC236}">
                  <a16:creationId xmlns:a16="http://schemas.microsoft.com/office/drawing/2014/main" id="{75857B84-7166-46C1-B6CC-5A981DEF90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36" name="Group 35">
            <a:extLst>
              <a:ext uri="{FF2B5EF4-FFF2-40B4-BE49-F238E27FC236}">
                <a16:creationId xmlns:a16="http://schemas.microsoft.com/office/drawing/2014/main" id="{6F4166B5-BEB6-4D93-91F2-61F18E18D65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00144" y="1699589"/>
            <a:ext cx="3674476" cy="3470421"/>
            <a:chOff x="697883" y="1816768"/>
            <a:chExt cx="3674476" cy="3470421"/>
          </a:xfrm>
        </p:grpSpPr>
        <p:sp>
          <p:nvSpPr>
            <p:cNvPr id="37" name="Rectangle 36">
              <a:extLst>
                <a:ext uri="{FF2B5EF4-FFF2-40B4-BE49-F238E27FC236}">
                  <a16:creationId xmlns:a16="http://schemas.microsoft.com/office/drawing/2014/main" id="{49645B81-B570-40D4-A717-18FD21349C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8" name="Isosceles Triangle 22">
              <a:extLst>
                <a:ext uri="{FF2B5EF4-FFF2-40B4-BE49-F238E27FC236}">
                  <a16:creationId xmlns:a16="http://schemas.microsoft.com/office/drawing/2014/main" id="{D8C83445-9D36-40AB-9B6C-13B432A614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9" name="Rectangle 38">
              <a:extLst>
                <a:ext uri="{FF2B5EF4-FFF2-40B4-BE49-F238E27FC236}">
                  <a16:creationId xmlns:a16="http://schemas.microsoft.com/office/drawing/2014/main" id="{37281DC3-F955-435C-A291-E5CDF00A6E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useBgFill="1">
        <p:nvSpPr>
          <p:cNvPr id="41" name="Rectangle 40">
            <a:extLst>
              <a:ext uri="{FF2B5EF4-FFF2-40B4-BE49-F238E27FC236}">
                <a16:creationId xmlns:a16="http://schemas.microsoft.com/office/drawing/2014/main" id="{D6E56CF3-26B9-4D5A-96C0-31E3E53BB5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E61D94F-EA5C-4330-8A35-483A7E58937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44" name="Freeform 5">
              <a:extLst>
                <a:ext uri="{FF2B5EF4-FFF2-40B4-BE49-F238E27FC236}">
                  <a16:creationId xmlns:a16="http://schemas.microsoft.com/office/drawing/2014/main" id="{8BF6168A-9E65-4524-A92C-534967CC9BC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306513" y="0"/>
              <a:ext cx="3862388" cy="6843713"/>
            </a:xfrm>
            <a:custGeom>
              <a:avLst/>
              <a:gdLst>
                <a:gd name="T0" fmla="*/ 813 w 813"/>
                <a:gd name="T1" fmla="*/ 0 h 1440"/>
                <a:gd name="T2" fmla="*/ 435 w 813"/>
                <a:gd name="T3" fmla="*/ 1440 h 1440"/>
              </a:gdLst>
              <a:ahLst/>
              <a:cxnLst>
                <a:cxn ang="0">
                  <a:pos x="T0" y="T1"/>
                </a:cxn>
                <a:cxn ang="0">
                  <a:pos x="T2" y="T3"/>
                </a:cxn>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 name="Freeform 6">
              <a:extLst>
                <a:ext uri="{FF2B5EF4-FFF2-40B4-BE49-F238E27FC236}">
                  <a16:creationId xmlns:a16="http://schemas.microsoft.com/office/drawing/2014/main" id="{03494CE7-F2DE-46D5-AC7D-30071BCCB59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26725" y="9525"/>
              <a:ext cx="1539875" cy="555625"/>
            </a:xfrm>
            <a:custGeom>
              <a:avLst/>
              <a:gdLst>
                <a:gd name="T0" fmla="*/ 324 w 324"/>
                <a:gd name="T1" fmla="*/ 117 h 117"/>
                <a:gd name="T2" fmla="*/ 0 w 324"/>
                <a:gd name="T3" fmla="*/ 0 h 117"/>
              </a:gdLst>
              <a:ahLst/>
              <a:cxnLst>
                <a:cxn ang="0">
                  <a:pos x="T0" y="T1"/>
                </a:cxn>
                <a:cxn ang="0">
                  <a:pos x="T2" y="T3"/>
                </a:cxn>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 name="Freeform 7">
              <a:extLst>
                <a:ext uri="{FF2B5EF4-FFF2-40B4-BE49-F238E27FC236}">
                  <a16:creationId xmlns:a16="http://schemas.microsoft.com/office/drawing/2014/main" id="{91F5A2CE-439D-4922-961F-6A986BDF2C5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247313" y="5013325"/>
              <a:ext cx="1919288" cy="1830388"/>
            </a:xfrm>
            <a:custGeom>
              <a:avLst/>
              <a:gdLst>
                <a:gd name="T0" fmla="*/ 0 w 404"/>
                <a:gd name="T1" fmla="*/ 385 h 385"/>
                <a:gd name="T2" fmla="*/ 404 w 404"/>
                <a:gd name="T3" fmla="*/ 0 h 385"/>
              </a:gdLst>
              <a:ahLst/>
              <a:cxnLst>
                <a:cxn ang="0">
                  <a:pos x="T0" y="T1"/>
                </a:cxn>
                <a:cxn ang="0">
                  <a:pos x="T2" y="T3"/>
                </a:cxn>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 name="Freeform 8">
              <a:extLst>
                <a:ext uri="{FF2B5EF4-FFF2-40B4-BE49-F238E27FC236}">
                  <a16:creationId xmlns:a16="http://schemas.microsoft.com/office/drawing/2014/main" id="{DC9BAAB3-1FB8-4A81-863E-A05ED782885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775" y="0"/>
              <a:ext cx="3676650" cy="6843713"/>
            </a:xfrm>
            <a:custGeom>
              <a:avLst/>
              <a:gdLst>
                <a:gd name="T0" fmla="*/ 774 w 774"/>
                <a:gd name="T1" fmla="*/ 0 h 1440"/>
                <a:gd name="T2" fmla="*/ 411 w 774"/>
                <a:gd name="T3" fmla="*/ 1440 h 1440"/>
              </a:gdLst>
              <a:ahLst/>
              <a:cxnLst>
                <a:cxn ang="0">
                  <a:pos x="T0" y="T1"/>
                </a:cxn>
                <a:cxn ang="0">
                  <a:pos x="T2" y="T3"/>
                </a:cxn>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8" name="Freeform 9">
              <a:extLst>
                <a:ext uri="{FF2B5EF4-FFF2-40B4-BE49-F238E27FC236}">
                  <a16:creationId xmlns:a16="http://schemas.microsoft.com/office/drawing/2014/main" id="{FA50AFC3-F23E-4058-8D71-9BD07AEA283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2988" y="9525"/>
              <a:ext cx="963613" cy="366713"/>
            </a:xfrm>
            <a:custGeom>
              <a:avLst/>
              <a:gdLst>
                <a:gd name="T0" fmla="*/ 203 w 203"/>
                <a:gd name="T1" fmla="*/ 77 h 77"/>
                <a:gd name="T2" fmla="*/ 0 w 203"/>
                <a:gd name="T3" fmla="*/ 0 h 77"/>
              </a:gdLst>
              <a:ahLst/>
              <a:cxnLst>
                <a:cxn ang="0">
                  <a:pos x="T0" y="T1"/>
                </a:cxn>
                <a:cxn ang="0">
                  <a:pos x="T2" y="T3"/>
                </a:cxn>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9" name="Freeform 10">
              <a:extLst>
                <a:ext uri="{FF2B5EF4-FFF2-40B4-BE49-F238E27FC236}">
                  <a16:creationId xmlns:a16="http://schemas.microsoft.com/office/drawing/2014/main" id="{182B2B33-19FD-402E-8E35-A8E867FB926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494963" y="5275263"/>
              <a:ext cx="1666875" cy="1577975"/>
            </a:xfrm>
            <a:custGeom>
              <a:avLst/>
              <a:gdLst>
                <a:gd name="T0" fmla="*/ 0 w 351"/>
                <a:gd name="T1" fmla="*/ 332 h 332"/>
                <a:gd name="T2" fmla="*/ 351 w 351"/>
                <a:gd name="T3" fmla="*/ 0 h 332"/>
              </a:gdLst>
              <a:ahLst/>
              <a:cxnLst>
                <a:cxn ang="0">
                  <a:pos x="T0" y="T1"/>
                </a:cxn>
                <a:cxn ang="0">
                  <a:pos x="T2" y="T3"/>
                </a:cxn>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 name="Freeform 11">
              <a:extLst>
                <a:ext uri="{FF2B5EF4-FFF2-40B4-BE49-F238E27FC236}">
                  <a16:creationId xmlns:a16="http://schemas.microsoft.com/office/drawing/2014/main" id="{0FA38FB1-0238-4631-84CC-766DC76EE8F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621088" cy="6843713"/>
            </a:xfrm>
            <a:custGeom>
              <a:avLst/>
              <a:gdLst>
                <a:gd name="T0" fmla="*/ 762 w 762"/>
                <a:gd name="T1" fmla="*/ 0 h 1440"/>
                <a:gd name="T2" fmla="*/ 403 w 762"/>
                <a:gd name="T3" fmla="*/ 1440 h 1440"/>
              </a:gdLst>
              <a:ahLst/>
              <a:cxnLst>
                <a:cxn ang="0">
                  <a:pos x="T0" y="T1"/>
                </a:cxn>
                <a:cxn ang="0">
                  <a:pos x="T2" y="T3"/>
                </a:cxn>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 name="Freeform 12">
              <a:extLst>
                <a:ext uri="{FF2B5EF4-FFF2-40B4-BE49-F238E27FC236}">
                  <a16:creationId xmlns:a16="http://schemas.microsoft.com/office/drawing/2014/main" id="{4516460F-0122-450D-8257-E27F8E553B4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501438" y="9525"/>
              <a:ext cx="665163" cy="257175"/>
            </a:xfrm>
            <a:custGeom>
              <a:avLst/>
              <a:gdLst>
                <a:gd name="T0" fmla="*/ 140 w 140"/>
                <a:gd name="T1" fmla="*/ 54 h 54"/>
                <a:gd name="T2" fmla="*/ 0 w 140"/>
                <a:gd name="T3" fmla="*/ 0 h 54"/>
              </a:gdLst>
              <a:ahLst/>
              <a:cxnLst>
                <a:cxn ang="0">
                  <a:pos x="T0" y="T1"/>
                </a:cxn>
                <a:cxn ang="0">
                  <a:pos x="T2" y="T3"/>
                </a:cxn>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 name="Freeform 13">
              <a:extLst>
                <a:ext uri="{FF2B5EF4-FFF2-40B4-BE49-F238E27FC236}">
                  <a16:creationId xmlns:a16="http://schemas.microsoft.com/office/drawing/2014/main" id="{95CF39E3-8AA8-482D-9C7E-B472D289F4A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41013" y="5408613"/>
              <a:ext cx="1525588" cy="1435100"/>
            </a:xfrm>
            <a:custGeom>
              <a:avLst/>
              <a:gdLst>
                <a:gd name="T0" fmla="*/ 0 w 321"/>
                <a:gd name="T1" fmla="*/ 302 h 302"/>
                <a:gd name="T2" fmla="*/ 321 w 321"/>
                <a:gd name="T3" fmla="*/ 0 h 302"/>
              </a:gdLst>
              <a:ahLst/>
              <a:cxnLst>
                <a:cxn ang="0">
                  <a:pos x="T0" y="T1"/>
                </a:cxn>
                <a:cxn ang="0">
                  <a:pos x="T2" y="T3"/>
                </a:cxn>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 name="Freeform 14">
              <a:extLst>
                <a:ext uri="{FF2B5EF4-FFF2-40B4-BE49-F238E27FC236}">
                  <a16:creationId xmlns:a16="http://schemas.microsoft.com/office/drawing/2014/main" id="{297A3F66-FF49-4C69-91A4-018DFDCA4D8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244850" cy="6843713"/>
            </a:xfrm>
            <a:custGeom>
              <a:avLst/>
              <a:gdLst>
                <a:gd name="T0" fmla="*/ 683 w 683"/>
                <a:gd name="T1" fmla="*/ 0 h 1440"/>
                <a:gd name="T2" fmla="*/ 355 w 683"/>
                <a:gd name="T3" fmla="*/ 1440 h 1440"/>
              </a:gdLst>
              <a:ahLst/>
              <a:cxnLst>
                <a:cxn ang="0">
                  <a:pos x="T0" y="T1"/>
                </a:cxn>
                <a:cxn ang="0">
                  <a:pos x="T2" y="T3"/>
                </a:cxn>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4" name="Freeform 15">
              <a:extLst>
                <a:ext uri="{FF2B5EF4-FFF2-40B4-BE49-F238E27FC236}">
                  <a16:creationId xmlns:a16="http://schemas.microsoft.com/office/drawing/2014/main" id="{EF2CA154-6FAF-4F24-833A-C327B10303A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802938" y="5518150"/>
              <a:ext cx="1363663" cy="1325563"/>
            </a:xfrm>
            <a:custGeom>
              <a:avLst/>
              <a:gdLst>
                <a:gd name="T0" fmla="*/ 0 w 287"/>
                <a:gd name="T1" fmla="*/ 279 h 279"/>
                <a:gd name="T2" fmla="*/ 287 w 287"/>
                <a:gd name="T3" fmla="*/ 0 h 279"/>
              </a:gdLst>
              <a:ahLst/>
              <a:cxnLst>
                <a:cxn ang="0">
                  <a:pos x="T0" y="T1"/>
                </a:cxn>
                <a:cxn ang="0">
                  <a:pos x="T2" y="T3"/>
                </a:cxn>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5" name="Freeform 16">
              <a:extLst>
                <a:ext uri="{FF2B5EF4-FFF2-40B4-BE49-F238E27FC236}">
                  <a16:creationId xmlns:a16="http://schemas.microsoft.com/office/drawing/2014/main" id="{45E949B0-6D59-4E0C-A2F6-6D988420492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89000" y="0"/>
              <a:ext cx="3230563" cy="6843713"/>
            </a:xfrm>
            <a:custGeom>
              <a:avLst/>
              <a:gdLst>
                <a:gd name="T0" fmla="*/ 680 w 680"/>
                <a:gd name="T1" fmla="*/ 0 h 1440"/>
                <a:gd name="T2" fmla="*/ 337 w 680"/>
                <a:gd name="T3" fmla="*/ 1440 h 1440"/>
              </a:gdLst>
              <a:ahLst/>
              <a:cxnLst>
                <a:cxn ang="0">
                  <a:pos x="T0" y="T1"/>
                </a:cxn>
                <a:cxn ang="0">
                  <a:pos x="T2" y="T3"/>
                </a:cxn>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6" name="Freeform 17">
              <a:extLst>
                <a:ext uri="{FF2B5EF4-FFF2-40B4-BE49-F238E27FC236}">
                  <a16:creationId xmlns:a16="http://schemas.microsoft.com/office/drawing/2014/main" id="{AE77593D-3B3D-4BEC-9B83-C7556559CFF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79150" y="5694363"/>
              <a:ext cx="1187450" cy="1149350"/>
            </a:xfrm>
            <a:custGeom>
              <a:avLst/>
              <a:gdLst>
                <a:gd name="T0" fmla="*/ 0 w 250"/>
                <a:gd name="T1" fmla="*/ 242 h 242"/>
                <a:gd name="T2" fmla="*/ 250 w 250"/>
                <a:gd name="T3" fmla="*/ 0 h 242"/>
              </a:gdLst>
              <a:ahLst/>
              <a:cxnLst>
                <a:cxn ang="0">
                  <a:pos x="T0" y="T1"/>
                </a:cxn>
                <a:cxn ang="0">
                  <a:pos x="T2" y="T3"/>
                </a:cxn>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7" name="Freeform 18">
              <a:extLst>
                <a:ext uri="{FF2B5EF4-FFF2-40B4-BE49-F238E27FC236}">
                  <a16:creationId xmlns:a16="http://schemas.microsoft.com/office/drawing/2014/main" id="{FB8550CF-4B41-4509-9CBF-E0EEFEB94D4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84188" y="0"/>
              <a:ext cx="3421063" cy="6843713"/>
            </a:xfrm>
            <a:custGeom>
              <a:avLst/>
              <a:gdLst>
                <a:gd name="T0" fmla="*/ 720 w 720"/>
                <a:gd name="T1" fmla="*/ 0 h 1440"/>
                <a:gd name="T2" fmla="*/ 362 w 720"/>
                <a:gd name="T3" fmla="*/ 1440 h 1440"/>
              </a:gdLst>
              <a:ahLst/>
              <a:cxnLst>
                <a:cxn ang="0">
                  <a:pos x="T0" y="T1"/>
                </a:cxn>
                <a:cxn ang="0">
                  <a:pos x="T2" y="T3"/>
                </a:cxn>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8" name="Freeform 19">
              <a:extLst>
                <a:ext uri="{FF2B5EF4-FFF2-40B4-BE49-F238E27FC236}">
                  <a16:creationId xmlns:a16="http://schemas.microsoft.com/office/drawing/2014/main" id="{50DA9124-2618-4DA7-AE4A-B228BD9CFAC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87125" y="6049963"/>
              <a:ext cx="879475" cy="793750"/>
            </a:xfrm>
            <a:custGeom>
              <a:avLst/>
              <a:gdLst>
                <a:gd name="T0" fmla="*/ 0 w 185"/>
                <a:gd name="T1" fmla="*/ 167 h 167"/>
                <a:gd name="T2" fmla="*/ 185 w 185"/>
                <a:gd name="T3" fmla="*/ 0 h 167"/>
              </a:gdLst>
              <a:ahLst/>
              <a:cxnLst>
                <a:cxn ang="0">
                  <a:pos x="T0" y="T1"/>
                </a:cxn>
                <a:cxn ang="0">
                  <a:pos x="T2" y="T3"/>
                </a:cxn>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9" name="Freeform 20">
              <a:extLst>
                <a:ext uri="{FF2B5EF4-FFF2-40B4-BE49-F238E27FC236}">
                  <a16:creationId xmlns:a16="http://schemas.microsoft.com/office/drawing/2014/main" id="{6741AAD5-45BA-4FDA-AEDF-3337296BC55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8488" y="0"/>
              <a:ext cx="2717800" cy="6843713"/>
            </a:xfrm>
            <a:custGeom>
              <a:avLst/>
              <a:gdLst>
                <a:gd name="T0" fmla="*/ 572 w 572"/>
                <a:gd name="T1" fmla="*/ 0 h 1440"/>
                <a:gd name="T2" fmla="*/ 164 w 572"/>
                <a:gd name="T3" fmla="*/ 1440 h 1440"/>
              </a:gdLst>
              <a:ahLst/>
              <a:cxnLst>
                <a:cxn ang="0">
                  <a:pos x="T0" y="T1"/>
                </a:cxn>
                <a:cxn ang="0">
                  <a:pos x="T2" y="T3"/>
                </a:cxn>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0" name="Freeform 21">
              <a:extLst>
                <a:ext uri="{FF2B5EF4-FFF2-40B4-BE49-F238E27FC236}">
                  <a16:creationId xmlns:a16="http://schemas.microsoft.com/office/drawing/2014/main" id="{BB56D020-0FBC-4705-9EF0-009EE9E7BD6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61938" y="0"/>
              <a:ext cx="2944813" cy="6843713"/>
            </a:xfrm>
            <a:custGeom>
              <a:avLst/>
              <a:gdLst>
                <a:gd name="T0" fmla="*/ 620 w 620"/>
                <a:gd name="T1" fmla="*/ 0 h 1440"/>
                <a:gd name="T2" fmla="*/ 186 w 620"/>
                <a:gd name="T3" fmla="*/ 1440 h 1440"/>
              </a:gdLst>
              <a:ahLst/>
              <a:cxnLst>
                <a:cxn ang="0">
                  <a:pos x="T0" y="T1"/>
                </a:cxn>
                <a:cxn ang="0">
                  <a:pos x="T2" y="T3"/>
                </a:cxn>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1" name="Freeform 22">
              <a:extLst>
                <a:ext uri="{FF2B5EF4-FFF2-40B4-BE49-F238E27FC236}">
                  <a16:creationId xmlns:a16="http://schemas.microsoft.com/office/drawing/2014/main" id="{5DD03962-6BCE-4284-B97A-851C4BC6921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17513" y="0"/>
              <a:ext cx="2403475" cy="6843713"/>
            </a:xfrm>
            <a:custGeom>
              <a:avLst/>
              <a:gdLst>
                <a:gd name="T0" fmla="*/ 506 w 506"/>
                <a:gd name="T1" fmla="*/ 0 h 1440"/>
                <a:gd name="T2" fmla="*/ 171 w 506"/>
                <a:gd name="T3" fmla="*/ 1440 h 1440"/>
              </a:gdLst>
              <a:ahLst/>
              <a:cxnLst>
                <a:cxn ang="0">
                  <a:pos x="T0" y="T1"/>
                </a:cxn>
                <a:cxn ang="0">
                  <a:pos x="T2" y="T3"/>
                </a:cxn>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2" name="Freeform 23">
              <a:extLst>
                <a:ext uri="{FF2B5EF4-FFF2-40B4-BE49-F238E27FC236}">
                  <a16:creationId xmlns:a16="http://schemas.microsoft.com/office/drawing/2014/main" id="{BFC97152-3801-4E0D-B746-0F7DFBC6DCB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9525"/>
              <a:ext cx="1771650" cy="3198813"/>
            </a:xfrm>
            <a:custGeom>
              <a:avLst/>
              <a:gdLst>
                <a:gd name="T0" fmla="*/ 373 w 373"/>
                <a:gd name="T1" fmla="*/ 0 h 673"/>
                <a:gd name="T2" fmla="*/ 0 w 373"/>
                <a:gd name="T3" fmla="*/ 673 h 673"/>
              </a:gdLst>
              <a:ahLst/>
              <a:cxnLst>
                <a:cxn ang="0">
                  <a:pos x="T0" y="T1"/>
                </a:cxn>
                <a:cxn ang="0">
                  <a:pos x="T2" y="T3"/>
                </a:cxn>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3" name="Freeform 24">
              <a:extLst>
                <a:ext uri="{FF2B5EF4-FFF2-40B4-BE49-F238E27FC236}">
                  <a16:creationId xmlns:a16="http://schemas.microsoft.com/office/drawing/2014/main" id="{19FFD9BF-F64C-425B-8E0B-CA0F1B466A5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63" y="6016625"/>
              <a:ext cx="214313" cy="827088"/>
            </a:xfrm>
            <a:custGeom>
              <a:avLst/>
              <a:gdLst>
                <a:gd name="T0" fmla="*/ 0 w 45"/>
                <a:gd name="T1" fmla="*/ 0 h 174"/>
                <a:gd name="T2" fmla="*/ 45 w 45"/>
                <a:gd name="T3" fmla="*/ 174 h 174"/>
              </a:gdLst>
              <a:ahLst/>
              <a:cxnLst>
                <a:cxn ang="0">
                  <a:pos x="T0" y="T1"/>
                </a:cxn>
                <a:cxn ang="0">
                  <a:pos x="T2" y="T3"/>
                </a:cxn>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4" name="Freeform 25">
              <a:extLst>
                <a:ext uri="{FF2B5EF4-FFF2-40B4-BE49-F238E27FC236}">
                  <a16:creationId xmlns:a16="http://schemas.microsoft.com/office/drawing/2014/main" id="{C6ED711B-36ED-4173-AB44-8C86ADF0F64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0"/>
              <a:ext cx="1562100" cy="2228850"/>
            </a:xfrm>
            <a:custGeom>
              <a:avLst/>
              <a:gdLst>
                <a:gd name="T0" fmla="*/ 329 w 329"/>
                <a:gd name="T1" fmla="*/ 0 h 469"/>
                <a:gd name="T2" fmla="*/ 0 w 329"/>
                <a:gd name="T3" fmla="*/ 469 h 469"/>
              </a:gdLst>
              <a:ahLst/>
              <a:cxnLst>
                <a:cxn ang="0">
                  <a:pos x="T0" y="T1"/>
                </a:cxn>
                <a:cxn ang="0">
                  <a:pos x="T2" y="T3"/>
                </a:cxn>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66" name="Rectangle 65">
            <a:extLst>
              <a:ext uri="{FF2B5EF4-FFF2-40B4-BE49-F238E27FC236}">
                <a16:creationId xmlns:a16="http://schemas.microsoft.com/office/drawing/2014/main" id="{256F45B4-234D-4F59-AF8D-9A8AFB94D7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1682" y="1047102"/>
            <a:ext cx="5936885"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a:extLst>
              <a:ext uri="{FF2B5EF4-FFF2-40B4-BE49-F238E27FC236}">
                <a16:creationId xmlns:a16="http://schemas.microsoft.com/office/drawing/2014/main" id="{8D8E6E23-45CE-445A-904E-62F785DA43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49557" y="0"/>
            <a:ext cx="4640799" cy="6858000"/>
          </a:xfrm>
          <a:prstGeom prst="rect">
            <a:avLst/>
          </a:prstGeom>
          <a:solidFill>
            <a:schemeClr val="bg1"/>
          </a:solidFill>
          <a:ln w="9525">
            <a:solidFill>
              <a:schemeClr val="tx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pic>
        <p:nvPicPr>
          <p:cNvPr id="3" name="Graphic 3" descr="Stethoscope with solid fill">
            <a:extLst>
              <a:ext uri="{FF2B5EF4-FFF2-40B4-BE49-F238E27FC236}">
                <a16:creationId xmlns:a16="http://schemas.microsoft.com/office/drawing/2014/main" id="{BDCDC2F9-AA08-4CF9-A787-42957F8BA44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644906" y="2778569"/>
            <a:ext cx="1829337" cy="1369261"/>
          </a:xfrm>
          <a:prstGeom prst="rect">
            <a:avLst/>
          </a:prstGeom>
          <a:ln>
            <a:solidFill>
              <a:schemeClr val="bg1"/>
            </a:solidFill>
          </a:ln>
        </p:spPr>
      </p:pic>
      <p:sp>
        <p:nvSpPr>
          <p:cNvPr id="70" name="Isosceles Triangle 22">
            <a:extLst>
              <a:ext uri="{FF2B5EF4-FFF2-40B4-BE49-F238E27FC236}">
                <a16:creationId xmlns:a16="http://schemas.microsoft.com/office/drawing/2014/main" id="{E5FE8003-E652-491E-9169-0097F83C8F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602131" y="5546507"/>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a:extLst>
              <a:ext uri="{FF2B5EF4-FFF2-40B4-BE49-F238E27FC236}">
                <a16:creationId xmlns:a16="http://schemas.microsoft.com/office/drawing/2014/main" id="{BDC66091-68FA-4006-8A27-6401681461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1682" y="1634393"/>
            <a:ext cx="5935796" cy="39173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607118AA-B6E6-4223-88EA-38DFD7D2217A}"/>
              </a:ext>
            </a:extLst>
          </p:cNvPr>
          <p:cNvSpPr txBox="1"/>
          <p:nvPr/>
        </p:nvSpPr>
        <p:spPr>
          <a:xfrm>
            <a:off x="873978" y="1718735"/>
            <a:ext cx="5767566" cy="1072378"/>
          </a:xfrm>
          <a:prstGeom prst="rect">
            <a:avLst/>
          </a:prstGeom>
        </p:spPr>
        <p:txBody>
          <a:bodyPr rot="0" spcFirstLastPara="0" vertOverflow="overflow" horzOverflow="overflow" vert="horz" lIns="228600" tIns="228600" rIns="228600" bIns="228600" numCol="1" spcCol="0" rtlCol="0" fromWordArt="0" anchor="ctr" anchorCtr="0" forceAA="0" compatLnSpc="1">
            <a:prstTxWarp prst="textNoShape">
              <a:avLst/>
            </a:prstTxWarp>
            <a:normAutofit/>
          </a:bodyPr>
          <a:lstStyle/>
          <a:p>
            <a:pPr algn="ctr">
              <a:lnSpc>
                <a:spcPct val="85000"/>
              </a:lnSpc>
              <a:spcBef>
                <a:spcPct val="0"/>
              </a:spcBef>
              <a:spcAft>
                <a:spcPts val="600"/>
              </a:spcAft>
            </a:pPr>
            <a:r>
              <a:rPr lang="en-US" sz="3600" spc="-150">
                <a:solidFill>
                  <a:srgbClr val="FFFEFF"/>
                </a:solidFill>
                <a:latin typeface="+mj-lt"/>
                <a:ea typeface="+mj-ea"/>
                <a:cs typeface="+mj-cs"/>
              </a:rPr>
              <a:t>IURAN BPJS</a:t>
            </a:r>
          </a:p>
        </p:txBody>
      </p:sp>
      <p:sp>
        <p:nvSpPr>
          <p:cNvPr id="2" name="TextBox 1">
            <a:extLst>
              <a:ext uri="{FF2B5EF4-FFF2-40B4-BE49-F238E27FC236}">
                <a16:creationId xmlns:a16="http://schemas.microsoft.com/office/drawing/2014/main" id="{2650D8AB-4CD2-4F66-BDA7-122ABBB2203E}"/>
              </a:ext>
            </a:extLst>
          </p:cNvPr>
          <p:cNvSpPr txBox="1"/>
          <p:nvPr/>
        </p:nvSpPr>
        <p:spPr>
          <a:xfrm>
            <a:off x="801215" y="1883466"/>
            <a:ext cx="8140706" cy="5041492"/>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algn="just">
              <a:lnSpc>
                <a:spcPct val="110000"/>
              </a:lnSpc>
              <a:spcAft>
                <a:spcPts val="600"/>
              </a:spcAft>
              <a:buClr>
                <a:schemeClr val="accent1"/>
              </a:buClr>
              <a:buSzPct val="110000"/>
            </a:pPr>
            <a:r>
              <a:rPr lang="en-US" dirty="0"/>
              <a:t>TERKAIT ANGGARAN BPJS, UNTUK BPJS KESEHATAN KEPALA DESA DAN PERANGKAT DIANGGARKAN LEWAT APBD KABUPATEN. SEDANG KAN UNTUK BPJS KESEHATAN BPD, BPJS KETENAGAKERJAAN KADES, PERANGKAT DESA, DAN BPD TETAP DIANGGARKAN MELALUI APBDES DENGAN SUMBER DANA DARI ALOKASI DANA DESA (ADD)</a:t>
            </a:r>
            <a:endParaRPr lang="id-ID"/>
          </a:p>
          <a:p>
            <a:pPr indent="-228600" algn="just">
              <a:lnSpc>
                <a:spcPct val="110000"/>
              </a:lnSpc>
              <a:spcAft>
                <a:spcPts val="600"/>
              </a:spcAft>
              <a:buClr>
                <a:schemeClr val="accent1"/>
              </a:buClr>
              <a:buSzPct val="110000"/>
              <a:buFont typeface="Wingdings" panose="05000000000000000000" pitchFamily="2" charset="2"/>
              <a:buChar char="§"/>
            </a:pPr>
            <a:endParaRPr lang="en-US" dirty="0"/>
          </a:p>
          <a:p>
            <a:pPr algn="just">
              <a:lnSpc>
                <a:spcPct val="110000"/>
              </a:lnSpc>
              <a:spcAft>
                <a:spcPts val="600"/>
              </a:spcAft>
              <a:buClr>
                <a:schemeClr val="accent1"/>
              </a:buClr>
              <a:buSzPct val="110000"/>
            </a:pPr>
            <a:r>
              <a:rPr lang="en-US" dirty="0"/>
              <a:t>UNTUK BPJS KESEHATAN KADES DAN PERANGKAT, YANG AKAN DITRANSFER ADALAH SETELAH DIPOTONG IURAN BPJS 1%, SEHINGGA PERLU DILAKUKAN JURNAL PENYESUAIAN PADA PENATAUSAHAAN MELALUI APLIKASI SISKEUDES NYA</a:t>
            </a:r>
          </a:p>
        </p:txBody>
      </p:sp>
      <p:pic>
        <p:nvPicPr>
          <p:cNvPr id="8" name="Graphic 3" descr="Stethoscope with solid fill">
            <a:extLst>
              <a:ext uri="{FF2B5EF4-FFF2-40B4-BE49-F238E27FC236}">
                <a16:creationId xmlns:a16="http://schemas.microsoft.com/office/drawing/2014/main" id="{F9D266B0-D955-40CB-8D63-2556C7CC0FC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642698" y="4579229"/>
            <a:ext cx="1833446" cy="1373370"/>
          </a:xfrm>
          <a:prstGeom prst="rect">
            <a:avLst/>
          </a:prstGeom>
          <a:ln>
            <a:solidFill>
              <a:schemeClr val="bg1"/>
            </a:solidFill>
          </a:ln>
        </p:spPr>
      </p:pic>
    </p:spTree>
    <p:extLst>
      <p:ext uri="{BB962C8B-B14F-4D97-AF65-F5344CB8AC3E}">
        <p14:creationId xmlns:p14="http://schemas.microsoft.com/office/powerpoint/2010/main" val="27387503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2" descr="A picture containing timeline&#10;&#10;Description automatically generated">
            <a:extLst>
              <a:ext uri="{FF2B5EF4-FFF2-40B4-BE49-F238E27FC236}">
                <a16:creationId xmlns:a16="http://schemas.microsoft.com/office/drawing/2014/main" id="{88A83C54-5A34-4609-947C-FE06B3D26D72}"/>
              </a:ext>
            </a:extLst>
          </p:cNvPr>
          <p:cNvPicPr>
            <a:picLocks noChangeAspect="1"/>
          </p:cNvPicPr>
          <p:nvPr/>
        </p:nvPicPr>
        <p:blipFill rotWithShape="1">
          <a:blip r:embed="rId2"/>
          <a:srcRect t="442"/>
          <a:stretch/>
        </p:blipFill>
        <p:spPr>
          <a:xfrm>
            <a:off x="20" y="10"/>
            <a:ext cx="12191980" cy="6857990"/>
          </a:xfrm>
          <a:prstGeom prst="rect">
            <a:avLst/>
          </a:prstGeom>
        </p:spPr>
      </p:pic>
      <p:grpSp>
        <p:nvGrpSpPr>
          <p:cNvPr id="7" name="Group 6">
            <a:extLst>
              <a:ext uri="{FF2B5EF4-FFF2-40B4-BE49-F238E27FC236}">
                <a16:creationId xmlns:a16="http://schemas.microsoft.com/office/drawing/2014/main" id="{5927D013-91F2-4965-B38E-247BB7DEFDC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8" name="Freeform 5">
              <a:extLst>
                <a:ext uri="{FF2B5EF4-FFF2-40B4-BE49-F238E27FC236}">
                  <a16:creationId xmlns:a16="http://schemas.microsoft.com/office/drawing/2014/main" id="{2BEBDCF3-5071-4ECE-BF3C-223C7A9A04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rgbClr val="FFFFFF">
                  <a:alpha val="20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 name="Freeform 6">
              <a:extLst>
                <a:ext uri="{FF2B5EF4-FFF2-40B4-BE49-F238E27FC236}">
                  <a16:creationId xmlns:a16="http://schemas.microsoft.com/office/drawing/2014/main" id="{4524B84A-BEB9-44DD-A582-DD7F385701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rgbClr val="FFFFFF">
                  <a:alpha val="20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 name="Freeform 7">
              <a:extLst>
                <a:ext uri="{FF2B5EF4-FFF2-40B4-BE49-F238E27FC236}">
                  <a16:creationId xmlns:a16="http://schemas.microsoft.com/office/drawing/2014/main" id="{FF261CBD-A93E-4EEE-8B50-C17F364779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rgbClr val="FFFFFF">
                  <a:alpha val="20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1" name="Freeform 8">
              <a:extLst>
                <a:ext uri="{FF2B5EF4-FFF2-40B4-BE49-F238E27FC236}">
                  <a16:creationId xmlns:a16="http://schemas.microsoft.com/office/drawing/2014/main" id="{A810A108-E17C-4DCF-9C1A-DE4CBB4A0A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rgbClr val="FFFFFF">
                  <a:alpha val="20000"/>
                </a:srgb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2" name="Freeform 9">
              <a:extLst>
                <a:ext uri="{FF2B5EF4-FFF2-40B4-BE49-F238E27FC236}">
                  <a16:creationId xmlns:a16="http://schemas.microsoft.com/office/drawing/2014/main" id="{9C897D38-EAD4-4CF8-B75A-34415F0E25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rgbClr val="FFFFFF">
                  <a:alpha val="20000"/>
                </a:srgb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3" name="Freeform 10">
              <a:extLst>
                <a:ext uri="{FF2B5EF4-FFF2-40B4-BE49-F238E27FC236}">
                  <a16:creationId xmlns:a16="http://schemas.microsoft.com/office/drawing/2014/main" id="{FEC7A3C5-0978-4C9F-AD47-57CDE1D27F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rgbClr val="FFFFFF">
                  <a:alpha val="20000"/>
                </a:srgb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4" name="Freeform 11">
              <a:extLst>
                <a:ext uri="{FF2B5EF4-FFF2-40B4-BE49-F238E27FC236}">
                  <a16:creationId xmlns:a16="http://schemas.microsoft.com/office/drawing/2014/main" id="{1752DF1E-E0DB-4264-893D-15BD90B198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rgbClr val="FFFFFF">
                  <a:alpha val="20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5" name="Freeform 12">
              <a:extLst>
                <a:ext uri="{FF2B5EF4-FFF2-40B4-BE49-F238E27FC236}">
                  <a16:creationId xmlns:a16="http://schemas.microsoft.com/office/drawing/2014/main" id="{45359FB8-E648-4A60-9B0C-674D76EC40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rgbClr val="FFFFFF">
                  <a:alpha val="20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6" name="Freeform 13">
              <a:extLst>
                <a:ext uri="{FF2B5EF4-FFF2-40B4-BE49-F238E27FC236}">
                  <a16:creationId xmlns:a16="http://schemas.microsoft.com/office/drawing/2014/main" id="{A43C9C90-3735-439A-9B05-4715704620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rgbClr val="FFFFFF">
                  <a:alpha val="20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7" name="Freeform 14">
              <a:extLst>
                <a:ext uri="{FF2B5EF4-FFF2-40B4-BE49-F238E27FC236}">
                  <a16:creationId xmlns:a16="http://schemas.microsoft.com/office/drawing/2014/main" id="{3D333B98-AFDD-45EF-9EB6-8CF1A7D4E0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rgbClr val="FFFFFF">
                  <a:alpha val="20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15">
              <a:extLst>
                <a:ext uri="{FF2B5EF4-FFF2-40B4-BE49-F238E27FC236}">
                  <a16:creationId xmlns:a16="http://schemas.microsoft.com/office/drawing/2014/main" id="{10E04A0E-9450-4B9D-B40E-50E3A44ADC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rgbClr val="FFFFFF">
                  <a:alpha val="20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6">
              <a:extLst>
                <a:ext uri="{FF2B5EF4-FFF2-40B4-BE49-F238E27FC236}">
                  <a16:creationId xmlns:a16="http://schemas.microsoft.com/office/drawing/2014/main" id="{FD5671B8-4962-4E10-8622-3D65D920A3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rgbClr val="FFFFFF">
                  <a:alpha val="20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17">
              <a:extLst>
                <a:ext uri="{FF2B5EF4-FFF2-40B4-BE49-F238E27FC236}">
                  <a16:creationId xmlns:a16="http://schemas.microsoft.com/office/drawing/2014/main" id="{F7CD1025-0584-432B-91FB-56EC2A34E8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rgbClr val="FFFFFF">
                  <a:alpha val="20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reeform 18">
              <a:extLst>
                <a:ext uri="{FF2B5EF4-FFF2-40B4-BE49-F238E27FC236}">
                  <a16:creationId xmlns:a16="http://schemas.microsoft.com/office/drawing/2014/main" id="{0D7F0937-1B34-4BBF-91E2-ACD08205B3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rgbClr val="FFFFFF">
                  <a:alpha val="20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19">
              <a:extLst>
                <a:ext uri="{FF2B5EF4-FFF2-40B4-BE49-F238E27FC236}">
                  <a16:creationId xmlns:a16="http://schemas.microsoft.com/office/drawing/2014/main" id="{2F51F0BC-B7F1-496D-A49E-B8F7BC408E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rgbClr val="FFFFFF">
                  <a:alpha val="20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20">
              <a:extLst>
                <a:ext uri="{FF2B5EF4-FFF2-40B4-BE49-F238E27FC236}">
                  <a16:creationId xmlns:a16="http://schemas.microsoft.com/office/drawing/2014/main" id="{390BBDD1-4D3C-4038-AB05-DC78187BD4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rgbClr val="FFFFFF">
                  <a:alpha val="20000"/>
                </a:srgb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4" name="Freeform 21">
              <a:extLst>
                <a:ext uri="{FF2B5EF4-FFF2-40B4-BE49-F238E27FC236}">
                  <a16:creationId xmlns:a16="http://schemas.microsoft.com/office/drawing/2014/main" id="{0199B21B-BD24-415C-AFA4-C36E8B2F36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rgbClr val="FFFFFF">
                  <a:alpha val="20000"/>
                </a:srgb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25" name="Freeform 22">
              <a:extLst>
                <a:ext uri="{FF2B5EF4-FFF2-40B4-BE49-F238E27FC236}">
                  <a16:creationId xmlns:a16="http://schemas.microsoft.com/office/drawing/2014/main" id="{969F0B1A-69AA-4251-8458-911C11B1E9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rgbClr val="FFFFFF">
                  <a:alpha val="20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23">
              <a:extLst>
                <a:ext uri="{FF2B5EF4-FFF2-40B4-BE49-F238E27FC236}">
                  <a16:creationId xmlns:a16="http://schemas.microsoft.com/office/drawing/2014/main" id="{A6452F5D-C474-4AC3-8831-4974C927F2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rgbClr val="FFFFFF">
                  <a:alpha val="20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7" name="Freeform 24">
              <a:extLst>
                <a:ext uri="{FF2B5EF4-FFF2-40B4-BE49-F238E27FC236}">
                  <a16:creationId xmlns:a16="http://schemas.microsoft.com/office/drawing/2014/main" id="{F7302DE9-1403-4952-A47F-9163E6EC7A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rgbClr val="FFFFFF">
                  <a:alpha val="20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8" name="Freeform 25">
              <a:extLst>
                <a:ext uri="{FF2B5EF4-FFF2-40B4-BE49-F238E27FC236}">
                  <a16:creationId xmlns:a16="http://schemas.microsoft.com/office/drawing/2014/main" id="{FC50F3DD-CAA3-436C-A0C6-20C9C47564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rgbClr val="FFFFFF">
                  <a:alpha val="20000"/>
                </a:srgbClr>
              </a:solidFill>
              <a:prstDash val="solid"/>
              <a:miter lim="800000"/>
              <a:headEnd/>
              <a:tailEnd/>
            </a:ln>
            <a:extLst>
              <a:ext uri="{909E8E84-426E-40DD-AFC4-6F175D3DCCD1}">
                <a14:hiddenFill xmlns:a14="http://schemas.microsoft.com/office/drawing/2010/main">
                  <a:solidFill>
                    <a:srgbClr val="FFFFFF"/>
                  </a:solidFill>
                </a14:hiddenFill>
              </a:ext>
            </a:extLst>
          </p:spPr>
        </p:sp>
      </p:grpSp>
    </p:spTree>
    <p:extLst>
      <p:ext uri="{BB962C8B-B14F-4D97-AF65-F5344CB8AC3E}">
        <p14:creationId xmlns:p14="http://schemas.microsoft.com/office/powerpoint/2010/main" val="20076663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17C4610E-9C18-467B-BF10-BE6A974CC36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6" name="Freeform 5">
              <a:extLst>
                <a:ext uri="{FF2B5EF4-FFF2-40B4-BE49-F238E27FC236}">
                  <a16:creationId xmlns:a16="http://schemas.microsoft.com/office/drawing/2014/main" id="{296DF307-344E-4E9B-A7AA-8139E450D1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1" name="Freeform 6">
              <a:extLst>
                <a:ext uri="{FF2B5EF4-FFF2-40B4-BE49-F238E27FC236}">
                  <a16:creationId xmlns:a16="http://schemas.microsoft.com/office/drawing/2014/main" id="{E263CC2D-ACFB-4EB3-ADF9-CD82BC8422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 name="Freeform 7">
              <a:extLst>
                <a:ext uri="{FF2B5EF4-FFF2-40B4-BE49-F238E27FC236}">
                  <a16:creationId xmlns:a16="http://schemas.microsoft.com/office/drawing/2014/main" id="{C5366E2F-9BA0-485A-B1CA-A5E6E2E379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3" name="Freeform 8">
              <a:extLst>
                <a:ext uri="{FF2B5EF4-FFF2-40B4-BE49-F238E27FC236}">
                  <a16:creationId xmlns:a16="http://schemas.microsoft.com/office/drawing/2014/main" id="{1803051E-7C26-4F53-8293-B4EAED4212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9" name="Freeform 9">
              <a:extLst>
                <a:ext uri="{FF2B5EF4-FFF2-40B4-BE49-F238E27FC236}">
                  <a16:creationId xmlns:a16="http://schemas.microsoft.com/office/drawing/2014/main" id="{D10888CD-E496-4116-9C45-CF4F17ADE6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5" name="Freeform 10">
              <a:extLst>
                <a:ext uri="{FF2B5EF4-FFF2-40B4-BE49-F238E27FC236}">
                  <a16:creationId xmlns:a16="http://schemas.microsoft.com/office/drawing/2014/main" id="{0A42DA8F-DA3D-43E9-A184-E0F6C133A1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6" name="Freeform 11">
              <a:extLst>
                <a:ext uri="{FF2B5EF4-FFF2-40B4-BE49-F238E27FC236}">
                  <a16:creationId xmlns:a16="http://schemas.microsoft.com/office/drawing/2014/main" id="{473EAD31-7AA3-49B7-ADD6-C13FF0F141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7" name="Freeform 12">
              <a:extLst>
                <a:ext uri="{FF2B5EF4-FFF2-40B4-BE49-F238E27FC236}">
                  <a16:creationId xmlns:a16="http://schemas.microsoft.com/office/drawing/2014/main" id="{2BBB7CDF-BA2E-451F-9201-CF2B6FEAEA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13">
              <a:extLst>
                <a:ext uri="{FF2B5EF4-FFF2-40B4-BE49-F238E27FC236}">
                  <a16:creationId xmlns:a16="http://schemas.microsoft.com/office/drawing/2014/main" id="{84809EF2-CD0D-4BC3-ABC7-E7E312A1D7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34" name="Freeform 14">
              <a:extLst>
                <a:ext uri="{FF2B5EF4-FFF2-40B4-BE49-F238E27FC236}">
                  <a16:creationId xmlns:a16="http://schemas.microsoft.com/office/drawing/2014/main" id="{11D2D6C5-637B-4AFE-97F4-D4E48A6134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0" name="Freeform 15">
              <a:extLst>
                <a:ext uri="{FF2B5EF4-FFF2-40B4-BE49-F238E27FC236}">
                  <a16:creationId xmlns:a16="http://schemas.microsoft.com/office/drawing/2014/main" id="{F841B2C5-57F5-4FE6-B4D4-EBB3F30881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36" name="Freeform 16">
              <a:extLst>
                <a:ext uri="{FF2B5EF4-FFF2-40B4-BE49-F238E27FC236}">
                  <a16:creationId xmlns:a16="http://schemas.microsoft.com/office/drawing/2014/main" id="{B4822A39-2A52-4B2C-9319-BEFC526DB0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2" name="Freeform 17">
              <a:extLst>
                <a:ext uri="{FF2B5EF4-FFF2-40B4-BE49-F238E27FC236}">
                  <a16:creationId xmlns:a16="http://schemas.microsoft.com/office/drawing/2014/main" id="{4E469692-E783-4950-8DEC-3A1FD3978B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7" name="Freeform 18">
              <a:extLst>
                <a:ext uri="{FF2B5EF4-FFF2-40B4-BE49-F238E27FC236}">
                  <a16:creationId xmlns:a16="http://schemas.microsoft.com/office/drawing/2014/main" id="{012909CD-3254-41E5-B8BB-0F2D7CE0D8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19">
              <a:extLst>
                <a:ext uri="{FF2B5EF4-FFF2-40B4-BE49-F238E27FC236}">
                  <a16:creationId xmlns:a16="http://schemas.microsoft.com/office/drawing/2014/main" id="{93E7648E-861E-4503-AEDC-56C4EC50729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9" name="Freeform 20">
              <a:extLst>
                <a:ext uri="{FF2B5EF4-FFF2-40B4-BE49-F238E27FC236}">
                  <a16:creationId xmlns:a16="http://schemas.microsoft.com/office/drawing/2014/main" id="{F9C72257-EBD0-4D1C-A32C-D846446872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21">
              <a:extLst>
                <a:ext uri="{FF2B5EF4-FFF2-40B4-BE49-F238E27FC236}">
                  <a16:creationId xmlns:a16="http://schemas.microsoft.com/office/drawing/2014/main" id="{87BB2CBB-9C22-4E28-AB86-DC92AEE2DB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7" name="Freeform 22">
              <a:extLst>
                <a:ext uri="{FF2B5EF4-FFF2-40B4-BE49-F238E27FC236}">
                  <a16:creationId xmlns:a16="http://schemas.microsoft.com/office/drawing/2014/main" id="{F85B3053-8D9F-410A-80C2-7960DDEA6A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8" name="Freeform 23">
              <a:extLst>
                <a:ext uri="{FF2B5EF4-FFF2-40B4-BE49-F238E27FC236}">
                  <a16:creationId xmlns:a16="http://schemas.microsoft.com/office/drawing/2014/main" id="{E8FF5DA7-6E72-41F1-A54C-EAF440A274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30" name="Group 29">
            <a:extLst>
              <a:ext uri="{FF2B5EF4-FFF2-40B4-BE49-F238E27FC236}">
                <a16:creationId xmlns:a16="http://schemas.microsoft.com/office/drawing/2014/main" id="{A899734C-500F-4274-9854-8BFA14A1D7E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669293" y="1186483"/>
            <a:ext cx="8848345" cy="4477933"/>
            <a:chOff x="1669293" y="1186483"/>
            <a:chExt cx="8848345" cy="4477933"/>
          </a:xfrm>
        </p:grpSpPr>
        <p:sp>
          <p:nvSpPr>
            <p:cNvPr id="31" name="Rectangle 30">
              <a:extLst>
                <a:ext uri="{FF2B5EF4-FFF2-40B4-BE49-F238E27FC236}">
                  <a16:creationId xmlns:a16="http://schemas.microsoft.com/office/drawing/2014/main" id="{FF07BF51-2934-47AD-A415-7400882F14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74042" y="1186483"/>
              <a:ext cx="8843596"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2" name="Isosceles Triangle 31">
              <a:extLst>
                <a:ext uri="{FF2B5EF4-FFF2-40B4-BE49-F238E27FC236}">
                  <a16:creationId xmlns:a16="http://schemas.microsoft.com/office/drawing/2014/main" id="{DD6E3DF0-EDC0-458B-9C5B-911814F0A6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Rectangle 32">
              <a:extLst>
                <a:ext uri="{FF2B5EF4-FFF2-40B4-BE49-F238E27FC236}">
                  <a16:creationId xmlns:a16="http://schemas.microsoft.com/office/drawing/2014/main" id="{5D0824B1-47C9-4504-99FB-CB15051979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69293" y="1991156"/>
              <a:ext cx="884566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useBgFill="1">
        <p:nvSpPr>
          <p:cNvPr id="35" name="Rectangle 34">
            <a:extLst>
              <a:ext uri="{FF2B5EF4-FFF2-40B4-BE49-F238E27FC236}">
                <a16:creationId xmlns:a16="http://schemas.microsoft.com/office/drawing/2014/main" id="{3904BE49-D42F-4F46-B6D8-2F31712168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D57C06C8-18BE-4336-B9E0-3E15ACC93BA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38" name="Freeform 5">
              <a:extLst>
                <a:ext uri="{FF2B5EF4-FFF2-40B4-BE49-F238E27FC236}">
                  <a16:creationId xmlns:a16="http://schemas.microsoft.com/office/drawing/2014/main" id="{C1C39E9B-4917-47D7-B9CB-56480F8876F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29674" y="1298404"/>
              <a:ext cx="9702800" cy="5573512"/>
            </a:xfrm>
            <a:custGeom>
              <a:avLst/>
              <a:gdLst>
                <a:gd name="T0" fmla="*/ 1752 w 2038"/>
                <a:gd name="T1" fmla="*/ 1169 h 1169"/>
                <a:gd name="T2" fmla="*/ 1487 w 2038"/>
                <a:gd name="T3" fmla="*/ 334 h 1169"/>
                <a:gd name="T4" fmla="*/ 860 w 2038"/>
                <a:gd name="T5" fmla="*/ 22 h 1169"/>
                <a:gd name="T6" fmla="*/ 199 w 2038"/>
                <a:gd name="T7" fmla="*/ 318 h 1169"/>
                <a:gd name="T8" fmla="*/ 399 w 2038"/>
                <a:gd name="T9" fmla="*/ 1165 h 1169"/>
              </a:gdLst>
              <a:ahLst/>
              <a:cxnLst>
                <a:cxn ang="0">
                  <a:pos x="T0" y="T1"/>
                </a:cxn>
                <a:cxn ang="0">
                  <a:pos x="T2" y="T3"/>
                </a:cxn>
                <a:cxn ang="0">
                  <a:pos x="T4" y="T5"/>
                </a:cxn>
                <a:cxn ang="0">
                  <a:pos x="T6" y="T7"/>
                </a:cxn>
                <a:cxn ang="0">
                  <a:pos x="T8" y="T9"/>
                </a:cxn>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 name="Freeform 6">
              <a:extLst>
                <a:ext uri="{FF2B5EF4-FFF2-40B4-BE49-F238E27FC236}">
                  <a16:creationId xmlns:a16="http://schemas.microsoft.com/office/drawing/2014/main" id="{5F7200AE-DDFE-46D2-ABCA-99906B970ED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70451" y="2018236"/>
              <a:ext cx="7373938" cy="4848892"/>
            </a:xfrm>
            <a:custGeom>
              <a:avLst/>
              <a:gdLst>
                <a:gd name="T0" fmla="*/ 1025 w 1549"/>
                <a:gd name="T1" fmla="*/ 1016 h 1017"/>
                <a:gd name="T2" fmla="*/ 1443 w 1549"/>
                <a:gd name="T3" fmla="*/ 592 h 1017"/>
                <a:gd name="T4" fmla="*/ 782 w 1549"/>
                <a:gd name="T5" fmla="*/ 53 h 1017"/>
                <a:gd name="T6" fmla="*/ 150 w 1549"/>
                <a:gd name="T7" fmla="*/ 329 h 1017"/>
                <a:gd name="T8" fmla="*/ 477 w 1549"/>
                <a:gd name="T9" fmla="*/ 1017 h 1017"/>
              </a:gdLst>
              <a:ahLst/>
              <a:cxnLst>
                <a:cxn ang="0">
                  <a:pos x="T0" y="T1"/>
                </a:cxn>
                <a:cxn ang="0">
                  <a:pos x="T2" y="T3"/>
                </a:cxn>
                <a:cxn ang="0">
                  <a:pos x="T4" y="T5"/>
                </a:cxn>
                <a:cxn ang="0">
                  <a:pos x="T6" y="T7"/>
                </a:cxn>
                <a:cxn ang="0">
                  <a:pos x="T8" y="T9"/>
                </a:cxn>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 name="Freeform 7">
              <a:extLst>
                <a:ext uri="{FF2B5EF4-FFF2-40B4-BE49-F238E27FC236}">
                  <a16:creationId xmlns:a16="http://schemas.microsoft.com/office/drawing/2014/main" id="{CAC40760-2393-4FAE-9A58-F4CDC067162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51351" y="1788400"/>
              <a:ext cx="8035925" cy="5083516"/>
            </a:xfrm>
            <a:custGeom>
              <a:avLst/>
              <a:gdLst>
                <a:gd name="T0" fmla="*/ 1302 w 1688"/>
                <a:gd name="T1" fmla="*/ 1066 h 1066"/>
                <a:gd name="T2" fmla="*/ 1613 w 1688"/>
                <a:gd name="T3" fmla="*/ 850 h 1066"/>
                <a:gd name="T4" fmla="*/ 1517 w 1688"/>
                <a:gd name="T5" fmla="*/ 471 h 1066"/>
                <a:gd name="T6" fmla="*/ 798 w 1688"/>
                <a:gd name="T7" fmla="*/ 28 h 1066"/>
                <a:gd name="T8" fmla="*/ 181 w 1688"/>
                <a:gd name="T9" fmla="*/ 333 h 1066"/>
                <a:gd name="T10" fmla="*/ 420 w 1688"/>
                <a:gd name="T11" fmla="*/ 1066 h 1066"/>
              </a:gdLst>
              <a:ahLst/>
              <a:cxnLst>
                <a:cxn ang="0">
                  <a:pos x="T0" y="T1"/>
                </a:cxn>
                <a:cxn ang="0">
                  <a:pos x="T2" y="T3"/>
                </a:cxn>
                <a:cxn ang="0">
                  <a:pos x="T4" y="T5"/>
                </a:cxn>
                <a:cxn ang="0">
                  <a:pos x="T6" y="T7"/>
                </a:cxn>
                <a:cxn ang="0">
                  <a:pos x="T8" y="T9"/>
                </a:cxn>
                <a:cxn ang="0">
                  <a:pos x="T10" y="T11"/>
                </a:cxn>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 name="Freeform 8">
              <a:extLst>
                <a:ext uri="{FF2B5EF4-FFF2-40B4-BE49-F238E27FC236}">
                  <a16:creationId xmlns:a16="http://schemas.microsoft.com/office/drawing/2014/main" id="{1080422B-1649-4C8E-9459-42142436096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49842"/>
              <a:ext cx="10334625" cy="6322075"/>
            </a:xfrm>
            <a:custGeom>
              <a:avLst/>
              <a:gdLst>
                <a:gd name="T0" fmla="*/ 1873 w 2171"/>
                <a:gd name="T1" fmla="*/ 1326 h 1326"/>
                <a:gd name="T2" fmla="*/ 1609 w 2171"/>
                <a:gd name="T3" fmla="*/ 473 h 1326"/>
                <a:gd name="T4" fmla="*/ 880 w 2171"/>
                <a:gd name="T5" fmla="*/ 63 h 1326"/>
                <a:gd name="T6" fmla="*/ 0 w 2171"/>
                <a:gd name="T7" fmla="*/ 423 h 1326"/>
              </a:gdLst>
              <a:ahLst/>
              <a:cxnLst>
                <a:cxn ang="0">
                  <a:pos x="T0" y="T1"/>
                </a:cxn>
                <a:cxn ang="0">
                  <a:pos x="T2" y="T3"/>
                </a:cxn>
                <a:cxn ang="0">
                  <a:pos x="T4" y="T5"/>
                </a:cxn>
                <a:cxn ang="0">
                  <a:pos x="T6" y="T7"/>
                </a:cxn>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 name="Freeform 9">
              <a:extLst>
                <a:ext uri="{FF2B5EF4-FFF2-40B4-BE49-F238E27FC236}">
                  <a16:creationId xmlns:a16="http://schemas.microsoft.com/office/drawing/2014/main" id="{0136A7BD-0DB3-401B-A6AB-38BD30D1006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701" y="6186246"/>
              <a:ext cx="504825" cy="681527"/>
            </a:xfrm>
            <a:custGeom>
              <a:avLst/>
              <a:gdLst>
                <a:gd name="T0" fmla="*/ 0 w 106"/>
                <a:gd name="T1" fmla="*/ 0 h 143"/>
                <a:gd name="T2" fmla="*/ 106 w 106"/>
                <a:gd name="T3" fmla="*/ 143 h 143"/>
              </a:gdLst>
              <a:ahLst/>
              <a:cxnLst>
                <a:cxn ang="0">
                  <a:pos x="T0" y="T1"/>
                </a:cxn>
                <a:cxn ang="0">
                  <a:pos x="T2" y="T3"/>
                </a:cxn>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 name="Freeform 10">
              <a:extLst>
                <a:ext uri="{FF2B5EF4-FFF2-40B4-BE49-F238E27FC236}">
                  <a16:creationId xmlns:a16="http://schemas.microsoft.com/office/drawing/2014/main" id="{FD037346-242B-41AF-8CF5-C35284CA241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1881"/>
              <a:ext cx="11091863" cy="6923796"/>
            </a:xfrm>
            <a:custGeom>
              <a:avLst/>
              <a:gdLst>
                <a:gd name="T0" fmla="*/ 2046 w 2330"/>
                <a:gd name="T1" fmla="*/ 1452 h 1452"/>
                <a:gd name="T2" fmla="*/ 1813 w 2330"/>
                <a:gd name="T3" fmla="*/ 601 h 1452"/>
                <a:gd name="T4" fmla="*/ 956 w 2330"/>
                <a:gd name="T5" fmla="*/ 97 h 1452"/>
                <a:gd name="T6" fmla="*/ 0 w 2330"/>
                <a:gd name="T7" fmla="*/ 366 h 1452"/>
              </a:gdLst>
              <a:ahLst/>
              <a:cxnLst>
                <a:cxn ang="0">
                  <a:pos x="T0" y="T1"/>
                </a:cxn>
                <a:cxn ang="0">
                  <a:pos x="T2" y="T3"/>
                </a:cxn>
                <a:cxn ang="0">
                  <a:pos x="T4" y="T5"/>
                </a:cxn>
                <a:cxn ang="0">
                  <a:pos x="T6" y="T7"/>
                </a:cxn>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 name="Freeform 11">
              <a:extLst>
                <a:ext uri="{FF2B5EF4-FFF2-40B4-BE49-F238E27FC236}">
                  <a16:creationId xmlns:a16="http://schemas.microsoft.com/office/drawing/2014/main" id="{238EBF94-0BBF-4BAE-AE27-729E3AC135E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426601" y="5579"/>
              <a:ext cx="5788025" cy="6847184"/>
            </a:xfrm>
            <a:custGeom>
              <a:avLst/>
              <a:gdLst>
                <a:gd name="T0" fmla="*/ 1094 w 1216"/>
                <a:gd name="T1" fmla="*/ 1436 h 1436"/>
                <a:gd name="T2" fmla="*/ 709 w 1216"/>
                <a:gd name="T3" fmla="*/ 551 h 1436"/>
                <a:gd name="T4" fmla="*/ 0 w 1216"/>
                <a:gd name="T5" fmla="*/ 0 h 1436"/>
              </a:gdLst>
              <a:ahLst/>
              <a:cxnLst>
                <a:cxn ang="0">
                  <a:pos x="T0" y="T1"/>
                </a:cxn>
                <a:cxn ang="0">
                  <a:pos x="T2" y="T3"/>
                </a:cxn>
                <a:cxn ang="0">
                  <a:pos x="T4" y="T5"/>
                </a:cxn>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 name="Freeform 12">
              <a:extLst>
                <a:ext uri="{FF2B5EF4-FFF2-40B4-BE49-F238E27FC236}">
                  <a16:creationId xmlns:a16="http://schemas.microsoft.com/office/drawing/2014/main" id="{3940EFD7-EB1A-47AF-9DC9-7D4FCC6011E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579"/>
              <a:ext cx="1057275" cy="614491"/>
            </a:xfrm>
            <a:custGeom>
              <a:avLst/>
              <a:gdLst>
                <a:gd name="T0" fmla="*/ 222 w 222"/>
                <a:gd name="T1" fmla="*/ 0 h 129"/>
                <a:gd name="T2" fmla="*/ 0 w 222"/>
                <a:gd name="T3" fmla="*/ 129 h 129"/>
              </a:gdLst>
              <a:ahLst/>
              <a:cxnLst>
                <a:cxn ang="0">
                  <a:pos x="T0" y="T1"/>
                </a:cxn>
                <a:cxn ang="0">
                  <a:pos x="T2" y="T3"/>
                </a:cxn>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 name="Freeform 13">
              <a:extLst>
                <a:ext uri="{FF2B5EF4-FFF2-40B4-BE49-F238E27FC236}">
                  <a16:creationId xmlns:a16="http://schemas.microsoft.com/office/drawing/2014/main" id="{6BAA7A10-98A8-4931-9BE2-B573EB37678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21889" y="5579"/>
              <a:ext cx="5588000" cy="6866337"/>
            </a:xfrm>
            <a:custGeom>
              <a:avLst/>
              <a:gdLst>
                <a:gd name="T0" fmla="*/ 1067 w 1174"/>
                <a:gd name="T1" fmla="*/ 1440 h 1440"/>
                <a:gd name="T2" fmla="*/ 698 w 1174"/>
                <a:gd name="T3" fmla="*/ 577 h 1440"/>
                <a:gd name="T4" fmla="*/ 0 w 1174"/>
                <a:gd name="T5" fmla="*/ 0 h 1440"/>
              </a:gdLst>
              <a:ahLst/>
              <a:cxnLst>
                <a:cxn ang="0">
                  <a:pos x="T0" y="T1"/>
                </a:cxn>
                <a:cxn ang="0">
                  <a:pos x="T2" y="T3"/>
                </a:cxn>
                <a:cxn ang="0">
                  <a:pos x="T4" y="T5"/>
                </a:cxn>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 name="Freeform 14">
              <a:extLst>
                <a:ext uri="{FF2B5EF4-FFF2-40B4-BE49-F238E27FC236}">
                  <a16:creationId xmlns:a16="http://schemas.microsoft.com/office/drawing/2014/main" id="{420223F5-34A9-4388-AF7B-38C76242FCB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701" y="790"/>
              <a:ext cx="595313" cy="352734"/>
            </a:xfrm>
            <a:custGeom>
              <a:avLst/>
              <a:gdLst>
                <a:gd name="T0" fmla="*/ 125 w 125"/>
                <a:gd name="T1" fmla="*/ 0 h 74"/>
                <a:gd name="T2" fmla="*/ 0 w 125"/>
                <a:gd name="T3" fmla="*/ 74 h 74"/>
              </a:gdLst>
              <a:ahLst/>
              <a:cxnLst>
                <a:cxn ang="0">
                  <a:pos x="T0" y="T1"/>
                </a:cxn>
                <a:cxn ang="0">
                  <a:pos x="T2" y="T3"/>
                </a:cxn>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8" name="Freeform 15">
              <a:extLst>
                <a:ext uri="{FF2B5EF4-FFF2-40B4-BE49-F238E27FC236}">
                  <a16:creationId xmlns:a16="http://schemas.microsoft.com/office/drawing/2014/main" id="{3CC9C746-C646-4363-B3D3-349B5C18C38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012389" y="5579"/>
              <a:ext cx="5497513" cy="6866337"/>
            </a:xfrm>
            <a:custGeom>
              <a:avLst/>
              <a:gdLst>
                <a:gd name="T0" fmla="*/ 1056 w 1155"/>
                <a:gd name="T1" fmla="*/ 1440 h 1440"/>
                <a:gd name="T2" fmla="*/ 686 w 1155"/>
                <a:gd name="T3" fmla="*/ 580 h 1440"/>
                <a:gd name="T4" fmla="*/ 0 w 1155"/>
                <a:gd name="T5" fmla="*/ 0 h 1440"/>
              </a:gdLst>
              <a:ahLst/>
              <a:cxnLst>
                <a:cxn ang="0">
                  <a:pos x="T0" y="T1"/>
                </a:cxn>
                <a:cxn ang="0">
                  <a:pos x="T2" y="T3"/>
                </a:cxn>
                <a:cxn ang="0">
                  <a:pos x="T4" y="T5"/>
                </a:cxn>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9" name="Freeform 16">
              <a:extLst>
                <a:ext uri="{FF2B5EF4-FFF2-40B4-BE49-F238E27FC236}">
                  <a16:creationId xmlns:a16="http://schemas.microsoft.com/office/drawing/2014/main" id="{3EAA5BC5-AB13-4C8E-9D9D-05DE777C5F2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579"/>
              <a:ext cx="357188" cy="213875"/>
            </a:xfrm>
            <a:custGeom>
              <a:avLst/>
              <a:gdLst>
                <a:gd name="T0" fmla="*/ 75 w 75"/>
                <a:gd name="T1" fmla="*/ 0 h 45"/>
                <a:gd name="T2" fmla="*/ 0 w 75"/>
                <a:gd name="T3" fmla="*/ 45 h 45"/>
              </a:gdLst>
              <a:ahLst/>
              <a:cxnLst>
                <a:cxn ang="0">
                  <a:pos x="T0" y="T1"/>
                </a:cxn>
                <a:cxn ang="0">
                  <a:pos x="T2" y="T3"/>
                </a:cxn>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 name="Freeform 17">
              <a:extLst>
                <a:ext uri="{FF2B5EF4-FFF2-40B4-BE49-F238E27FC236}">
                  <a16:creationId xmlns:a16="http://schemas.microsoft.com/office/drawing/2014/main" id="{500FC397-0569-4EC4-926A-DDD62AC4959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210826" y="790"/>
              <a:ext cx="5522913" cy="6871126"/>
            </a:xfrm>
            <a:custGeom>
              <a:avLst/>
              <a:gdLst>
                <a:gd name="T0" fmla="*/ 1053 w 1160"/>
                <a:gd name="T1" fmla="*/ 1441 h 1441"/>
                <a:gd name="T2" fmla="*/ 705 w 1160"/>
                <a:gd name="T3" fmla="*/ 599 h 1441"/>
                <a:gd name="T4" fmla="*/ 0 w 1160"/>
                <a:gd name="T5" fmla="*/ 0 h 1441"/>
              </a:gdLst>
              <a:ahLst/>
              <a:cxnLst>
                <a:cxn ang="0">
                  <a:pos x="T0" y="T1"/>
                </a:cxn>
                <a:cxn ang="0">
                  <a:pos x="T2" y="T3"/>
                </a:cxn>
                <a:cxn ang="0">
                  <a:pos x="T4" y="T5"/>
                </a:cxn>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 name="Freeform 18">
              <a:extLst>
                <a:ext uri="{FF2B5EF4-FFF2-40B4-BE49-F238E27FC236}">
                  <a16:creationId xmlns:a16="http://schemas.microsoft.com/office/drawing/2014/main" id="{284FF041-FE7D-47CD-830F-7FABF41C7C7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63239" y="5579"/>
              <a:ext cx="5413375" cy="6866337"/>
            </a:xfrm>
            <a:custGeom>
              <a:avLst/>
              <a:gdLst>
                <a:gd name="T0" fmla="*/ 1040 w 1137"/>
                <a:gd name="T1" fmla="*/ 1440 h 1440"/>
                <a:gd name="T2" fmla="*/ 698 w 1137"/>
                <a:gd name="T3" fmla="*/ 611 h 1440"/>
                <a:gd name="T4" fmla="*/ 0 w 1137"/>
                <a:gd name="T5" fmla="*/ 0 h 1440"/>
              </a:gdLst>
              <a:ahLst/>
              <a:cxnLst>
                <a:cxn ang="0">
                  <a:pos x="T0" y="T1"/>
                </a:cxn>
                <a:cxn ang="0">
                  <a:pos x="T2" y="T3"/>
                </a:cxn>
                <a:cxn ang="0">
                  <a:pos x="T4" y="T5"/>
                </a:cxn>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 name="Freeform 19">
              <a:extLst>
                <a:ext uri="{FF2B5EF4-FFF2-40B4-BE49-F238E27FC236}">
                  <a16:creationId xmlns:a16="http://schemas.microsoft.com/office/drawing/2014/main" id="{224154F3-CDFE-4FFF-92E4-ECEACF4A662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877576" y="5579"/>
              <a:ext cx="5037138" cy="6861550"/>
            </a:xfrm>
            <a:custGeom>
              <a:avLst/>
              <a:gdLst>
                <a:gd name="T0" fmla="*/ 1011 w 1058"/>
                <a:gd name="T1" fmla="*/ 1439 h 1439"/>
                <a:gd name="T2" fmla="*/ 648 w 1058"/>
                <a:gd name="T3" fmla="*/ 617 h 1439"/>
                <a:gd name="T4" fmla="*/ 0 w 1058"/>
                <a:gd name="T5" fmla="*/ 0 h 1439"/>
              </a:gdLst>
              <a:ahLst/>
              <a:cxnLst>
                <a:cxn ang="0">
                  <a:pos x="T0" y="T1"/>
                </a:cxn>
                <a:cxn ang="0">
                  <a:pos x="T2" y="T3"/>
                </a:cxn>
                <a:cxn ang="0">
                  <a:pos x="T4" y="T5"/>
                </a:cxn>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 name="Freeform 20">
              <a:extLst>
                <a:ext uri="{FF2B5EF4-FFF2-40B4-BE49-F238E27FC236}">
                  <a16:creationId xmlns:a16="http://schemas.microsoft.com/office/drawing/2014/main" id="{CCE7404D-AA5A-4B82-A875-07F35D7C2DC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768289" y="5579"/>
              <a:ext cx="3417888" cy="2742066"/>
            </a:xfrm>
            <a:custGeom>
              <a:avLst/>
              <a:gdLst>
                <a:gd name="T0" fmla="*/ 718 w 718"/>
                <a:gd name="T1" fmla="*/ 575 h 575"/>
                <a:gd name="T2" fmla="*/ 0 w 718"/>
                <a:gd name="T3" fmla="*/ 0 h 575"/>
              </a:gdLst>
              <a:ahLst/>
              <a:cxnLst>
                <a:cxn ang="0">
                  <a:pos x="T0" y="T1"/>
                </a:cxn>
                <a:cxn ang="0">
                  <a:pos x="T2" y="T3"/>
                </a:cxn>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4" name="Freeform 21">
              <a:extLst>
                <a:ext uri="{FF2B5EF4-FFF2-40B4-BE49-F238E27FC236}">
                  <a16:creationId xmlns:a16="http://schemas.microsoft.com/office/drawing/2014/main" id="{526B6FED-4F20-4070-95B4-FF6F439E1C4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235014" y="10367"/>
              <a:ext cx="2951163" cy="2555325"/>
            </a:xfrm>
            <a:custGeom>
              <a:avLst/>
              <a:gdLst>
                <a:gd name="T0" fmla="*/ 620 w 620"/>
                <a:gd name="T1" fmla="*/ 536 h 536"/>
                <a:gd name="T2" fmla="*/ 0 w 620"/>
                <a:gd name="T3" fmla="*/ 0 h 536"/>
              </a:gdLst>
              <a:ahLst/>
              <a:cxnLst>
                <a:cxn ang="0">
                  <a:pos x="T0" y="T1"/>
                </a:cxn>
                <a:cxn ang="0">
                  <a:pos x="T2" y="T3"/>
                </a:cxn>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5" name="Freeform 22">
              <a:extLst>
                <a:ext uri="{FF2B5EF4-FFF2-40B4-BE49-F238E27FC236}">
                  <a16:creationId xmlns:a16="http://schemas.microsoft.com/office/drawing/2014/main" id="{3A75958D-1716-4B5A-A745-AFA4962FA4E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20826" y="5579"/>
              <a:ext cx="2165350" cy="1358265"/>
            </a:xfrm>
            <a:custGeom>
              <a:avLst/>
              <a:gdLst>
                <a:gd name="T0" fmla="*/ 0 w 455"/>
                <a:gd name="T1" fmla="*/ 0 h 285"/>
                <a:gd name="T2" fmla="*/ 455 w 455"/>
                <a:gd name="T3" fmla="*/ 285 h 285"/>
              </a:gdLst>
              <a:ahLst/>
              <a:cxnLst>
                <a:cxn ang="0">
                  <a:pos x="T0" y="T1"/>
                </a:cxn>
                <a:cxn ang="0">
                  <a:pos x="T2" y="T3"/>
                </a:cxn>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6" name="Freeform 23">
              <a:extLst>
                <a:ext uri="{FF2B5EF4-FFF2-40B4-BE49-F238E27FC236}">
                  <a16:creationId xmlns:a16="http://schemas.microsoft.com/office/drawing/2014/main" id="{531A2051-17DE-4E9D-9EA6-026B97B1A91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90826" y="5579"/>
              <a:ext cx="895350" cy="534687"/>
            </a:xfrm>
            <a:custGeom>
              <a:avLst/>
              <a:gdLst>
                <a:gd name="T0" fmla="*/ 0 w 188"/>
                <a:gd name="T1" fmla="*/ 0 h 112"/>
                <a:gd name="T2" fmla="*/ 188 w 188"/>
                <a:gd name="T3" fmla="*/ 112 h 112"/>
              </a:gdLst>
              <a:ahLst/>
              <a:cxnLst>
                <a:cxn ang="0">
                  <a:pos x="T0" y="T1"/>
                </a:cxn>
                <a:cxn ang="0">
                  <a:pos x="T2" y="T3"/>
                </a:cxn>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58" name="Rectangle 57">
            <a:extLst>
              <a:ext uri="{FF2B5EF4-FFF2-40B4-BE49-F238E27FC236}">
                <a16:creationId xmlns:a16="http://schemas.microsoft.com/office/drawing/2014/main" id="{CE0642A0-80D3-4F37-8249-A07E6F3828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80" y="-6706"/>
            <a:ext cx="12194680" cy="4127711"/>
          </a:xfrm>
          <a:prstGeom prst="rect">
            <a:avLst/>
          </a:prstGeom>
          <a:solidFill>
            <a:schemeClr val="bg1"/>
          </a:solidFill>
          <a:ln w="9525">
            <a:solidFill>
              <a:schemeClr val="tx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Table&#10;&#10;Description automatically generated">
            <a:extLst>
              <a:ext uri="{FF2B5EF4-FFF2-40B4-BE49-F238E27FC236}">
                <a16:creationId xmlns:a16="http://schemas.microsoft.com/office/drawing/2014/main" id="{C46C463E-B5D9-46CA-A8FD-6451500FD08D}"/>
              </a:ext>
            </a:extLst>
          </p:cNvPr>
          <p:cNvPicPr>
            <a:picLocks noChangeAspect="1"/>
          </p:cNvPicPr>
          <p:nvPr/>
        </p:nvPicPr>
        <p:blipFill>
          <a:blip r:embed="rId2"/>
          <a:stretch>
            <a:fillRect/>
          </a:stretch>
        </p:blipFill>
        <p:spPr>
          <a:xfrm>
            <a:off x="318979" y="912934"/>
            <a:ext cx="11552981" cy="2541655"/>
          </a:xfrm>
          <a:prstGeom prst="rect">
            <a:avLst/>
          </a:prstGeom>
          <a:ln w="12700">
            <a:noFill/>
          </a:ln>
        </p:spPr>
      </p:pic>
      <p:grpSp>
        <p:nvGrpSpPr>
          <p:cNvPr id="60" name="Group 59">
            <a:extLst>
              <a:ext uri="{FF2B5EF4-FFF2-40B4-BE49-F238E27FC236}">
                <a16:creationId xmlns:a16="http://schemas.microsoft.com/office/drawing/2014/main" id="{FA760135-24A9-40C9-B45F-2EB5B6420E4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4206292"/>
            <a:ext cx="12192755" cy="1771275"/>
            <a:chOff x="1" y="3893141"/>
            <a:chExt cx="12192755" cy="1771275"/>
          </a:xfrm>
        </p:grpSpPr>
        <p:sp>
          <p:nvSpPr>
            <p:cNvPr id="61" name="Isosceles Triangle 39">
              <a:extLst>
                <a:ext uri="{FF2B5EF4-FFF2-40B4-BE49-F238E27FC236}">
                  <a16:creationId xmlns:a16="http://schemas.microsoft.com/office/drawing/2014/main" id="{20E3CEE0-0CB3-421F-99FC-4585E62437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4346BB80-2556-4779-9642-5706CAA33C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3893141"/>
              <a:ext cx="12192755" cy="142021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extBox 1">
            <a:extLst>
              <a:ext uri="{FF2B5EF4-FFF2-40B4-BE49-F238E27FC236}">
                <a16:creationId xmlns:a16="http://schemas.microsoft.com/office/drawing/2014/main" id="{40BA992C-EB5B-4D25-96E3-16013DF81272}"/>
              </a:ext>
            </a:extLst>
          </p:cNvPr>
          <p:cNvSpPr txBox="1"/>
          <p:nvPr/>
        </p:nvSpPr>
        <p:spPr>
          <a:xfrm>
            <a:off x="1683982" y="4293388"/>
            <a:ext cx="8833655" cy="727748"/>
          </a:xfrm>
          <a:prstGeom prst="rect">
            <a:avLst/>
          </a:prstGeom>
        </p:spPr>
        <p:txBody>
          <a:bodyPr rot="0" spcFirstLastPara="0" vertOverflow="overflow" horzOverflow="overflow" vert="horz" lIns="228600" tIns="228600" rIns="228600" bIns="0" numCol="1" spcCol="0" rtlCol="0" fromWordArt="0" anchor="b" anchorCtr="0" forceAA="0" compatLnSpc="1">
            <a:prstTxWarp prst="textNoShape">
              <a:avLst/>
            </a:prstTxWarp>
            <a:normAutofit/>
          </a:bodyPr>
          <a:lstStyle/>
          <a:p>
            <a:pPr algn="ctr">
              <a:lnSpc>
                <a:spcPct val="80000"/>
              </a:lnSpc>
              <a:spcBef>
                <a:spcPct val="0"/>
              </a:spcBef>
              <a:spcAft>
                <a:spcPts val="600"/>
              </a:spcAft>
            </a:pPr>
            <a:r>
              <a:rPr lang="en-US" sz="2800" spc="-150">
                <a:solidFill>
                  <a:srgbClr val="FFFEFF"/>
                </a:solidFill>
                <a:latin typeface="+mj-lt"/>
                <a:ea typeface="+mj-ea"/>
                <a:cs typeface="+mj-cs"/>
              </a:rPr>
              <a:t>IURAN BPJS KESEHATAN DAN KETENAGAKERJAAN UNTUK BPD</a:t>
            </a:r>
          </a:p>
        </p:txBody>
      </p:sp>
    </p:spTree>
    <p:extLst>
      <p:ext uri="{BB962C8B-B14F-4D97-AF65-F5344CB8AC3E}">
        <p14:creationId xmlns:p14="http://schemas.microsoft.com/office/powerpoint/2010/main" val="20877892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5" name="Group 7">
            <a:extLst>
              <a:ext uri="{FF2B5EF4-FFF2-40B4-BE49-F238E27FC236}">
                <a16:creationId xmlns:a16="http://schemas.microsoft.com/office/drawing/2014/main" id="{17C4610E-9C18-467B-BF10-BE6A974CC36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9" name="Freeform 5">
              <a:extLst>
                <a:ext uri="{FF2B5EF4-FFF2-40B4-BE49-F238E27FC236}">
                  <a16:creationId xmlns:a16="http://schemas.microsoft.com/office/drawing/2014/main" id="{296DF307-344E-4E9B-A7AA-8139E450D1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 name="Freeform 6">
              <a:extLst>
                <a:ext uri="{FF2B5EF4-FFF2-40B4-BE49-F238E27FC236}">
                  <a16:creationId xmlns:a16="http://schemas.microsoft.com/office/drawing/2014/main" id="{E263CC2D-ACFB-4EB3-ADF9-CD82BC8422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1" name="Freeform 7">
              <a:extLst>
                <a:ext uri="{FF2B5EF4-FFF2-40B4-BE49-F238E27FC236}">
                  <a16:creationId xmlns:a16="http://schemas.microsoft.com/office/drawing/2014/main" id="{C5366E2F-9BA0-485A-B1CA-A5E6E2E379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 name="Freeform 8">
              <a:extLst>
                <a:ext uri="{FF2B5EF4-FFF2-40B4-BE49-F238E27FC236}">
                  <a16:creationId xmlns:a16="http://schemas.microsoft.com/office/drawing/2014/main" id="{1803051E-7C26-4F53-8293-B4EAED4212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 name="Freeform 9">
              <a:extLst>
                <a:ext uri="{FF2B5EF4-FFF2-40B4-BE49-F238E27FC236}">
                  <a16:creationId xmlns:a16="http://schemas.microsoft.com/office/drawing/2014/main" id="{D10888CD-E496-4116-9C45-CF4F17ADE6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8" name="Freeform 10">
              <a:extLst>
                <a:ext uri="{FF2B5EF4-FFF2-40B4-BE49-F238E27FC236}">
                  <a16:creationId xmlns:a16="http://schemas.microsoft.com/office/drawing/2014/main" id="{0A42DA8F-DA3D-43E9-A184-E0F6C133A1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5" name="Freeform 11">
              <a:extLst>
                <a:ext uri="{FF2B5EF4-FFF2-40B4-BE49-F238E27FC236}">
                  <a16:creationId xmlns:a16="http://schemas.microsoft.com/office/drawing/2014/main" id="{473EAD31-7AA3-49B7-ADD6-C13FF0F141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6" name="Freeform 12">
              <a:extLst>
                <a:ext uri="{FF2B5EF4-FFF2-40B4-BE49-F238E27FC236}">
                  <a16:creationId xmlns:a16="http://schemas.microsoft.com/office/drawing/2014/main" id="{2BBB7CDF-BA2E-451F-9201-CF2B6FEAEA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7" name="Freeform 13">
              <a:extLst>
                <a:ext uri="{FF2B5EF4-FFF2-40B4-BE49-F238E27FC236}">
                  <a16:creationId xmlns:a16="http://schemas.microsoft.com/office/drawing/2014/main" id="{84809EF2-CD0D-4BC3-ABC7-E7E312A1D7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8" name="Freeform 14">
              <a:extLst>
                <a:ext uri="{FF2B5EF4-FFF2-40B4-BE49-F238E27FC236}">
                  <a16:creationId xmlns:a16="http://schemas.microsoft.com/office/drawing/2014/main" id="{11D2D6C5-637B-4AFE-97F4-D4E48A6134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9" name="Freeform 15">
              <a:extLst>
                <a:ext uri="{FF2B5EF4-FFF2-40B4-BE49-F238E27FC236}">
                  <a16:creationId xmlns:a16="http://schemas.microsoft.com/office/drawing/2014/main" id="{F841B2C5-57F5-4FE6-B4D4-EBB3F30881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0" name="Freeform 16">
              <a:extLst>
                <a:ext uri="{FF2B5EF4-FFF2-40B4-BE49-F238E27FC236}">
                  <a16:creationId xmlns:a16="http://schemas.microsoft.com/office/drawing/2014/main" id="{B4822A39-2A52-4B2C-9319-BEFC526DB0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1" name="Freeform 17">
              <a:extLst>
                <a:ext uri="{FF2B5EF4-FFF2-40B4-BE49-F238E27FC236}">
                  <a16:creationId xmlns:a16="http://schemas.microsoft.com/office/drawing/2014/main" id="{4E469692-E783-4950-8DEC-3A1FD3978B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18">
              <a:extLst>
                <a:ext uri="{FF2B5EF4-FFF2-40B4-BE49-F238E27FC236}">
                  <a16:creationId xmlns:a16="http://schemas.microsoft.com/office/drawing/2014/main" id="{012909CD-3254-41E5-B8BB-0F2D7CE0D8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19">
              <a:extLst>
                <a:ext uri="{FF2B5EF4-FFF2-40B4-BE49-F238E27FC236}">
                  <a16:creationId xmlns:a16="http://schemas.microsoft.com/office/drawing/2014/main" id="{93E7648E-861E-4503-AEDC-56C4EC50729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20">
              <a:extLst>
                <a:ext uri="{FF2B5EF4-FFF2-40B4-BE49-F238E27FC236}">
                  <a16:creationId xmlns:a16="http://schemas.microsoft.com/office/drawing/2014/main" id="{F9C72257-EBD0-4D1C-A32C-D846446872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21">
              <a:extLst>
                <a:ext uri="{FF2B5EF4-FFF2-40B4-BE49-F238E27FC236}">
                  <a16:creationId xmlns:a16="http://schemas.microsoft.com/office/drawing/2014/main" id="{87BB2CBB-9C22-4E28-AB86-DC92AEE2DB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22">
              <a:extLst>
                <a:ext uri="{FF2B5EF4-FFF2-40B4-BE49-F238E27FC236}">
                  <a16:creationId xmlns:a16="http://schemas.microsoft.com/office/drawing/2014/main" id="{F85B3053-8D9F-410A-80C2-7960DDEA6A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7" name="Freeform 23">
              <a:extLst>
                <a:ext uri="{FF2B5EF4-FFF2-40B4-BE49-F238E27FC236}">
                  <a16:creationId xmlns:a16="http://schemas.microsoft.com/office/drawing/2014/main" id="{E8FF5DA7-6E72-41F1-A54C-EAF440A274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9" name="Group 28">
            <a:extLst>
              <a:ext uri="{FF2B5EF4-FFF2-40B4-BE49-F238E27FC236}">
                <a16:creationId xmlns:a16="http://schemas.microsoft.com/office/drawing/2014/main" id="{A899734C-500F-4274-9854-8BFA14A1D7E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669293" y="1186483"/>
            <a:ext cx="8848345" cy="4477933"/>
            <a:chOff x="1669293" y="1186483"/>
            <a:chExt cx="8848345" cy="4477933"/>
          </a:xfrm>
        </p:grpSpPr>
        <p:sp>
          <p:nvSpPr>
            <p:cNvPr id="30" name="Rectangle 29">
              <a:extLst>
                <a:ext uri="{FF2B5EF4-FFF2-40B4-BE49-F238E27FC236}">
                  <a16:creationId xmlns:a16="http://schemas.microsoft.com/office/drawing/2014/main" id="{FF07BF51-2934-47AD-A415-7400882F14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74042" y="1186483"/>
              <a:ext cx="8843596"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1" name="Isosceles Triangle 30">
              <a:extLst>
                <a:ext uri="{FF2B5EF4-FFF2-40B4-BE49-F238E27FC236}">
                  <a16:creationId xmlns:a16="http://schemas.microsoft.com/office/drawing/2014/main" id="{DD6E3DF0-EDC0-458B-9C5B-911814F0A6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2" name="Rectangle 31">
              <a:extLst>
                <a:ext uri="{FF2B5EF4-FFF2-40B4-BE49-F238E27FC236}">
                  <a16:creationId xmlns:a16="http://schemas.microsoft.com/office/drawing/2014/main" id="{5D0824B1-47C9-4504-99FB-CB15051979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69293" y="1991156"/>
              <a:ext cx="884566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useBgFill="1">
        <p:nvSpPr>
          <p:cNvPr id="34" name="Rectangle 33">
            <a:extLst>
              <a:ext uri="{FF2B5EF4-FFF2-40B4-BE49-F238E27FC236}">
                <a16:creationId xmlns:a16="http://schemas.microsoft.com/office/drawing/2014/main" id="{3904BE49-D42F-4F46-B6D8-2F31712168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D57C06C8-18BE-4336-B9E0-3E15ACC93BA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37" name="Freeform 5">
              <a:extLst>
                <a:ext uri="{FF2B5EF4-FFF2-40B4-BE49-F238E27FC236}">
                  <a16:creationId xmlns:a16="http://schemas.microsoft.com/office/drawing/2014/main" id="{C1C39E9B-4917-47D7-B9CB-56480F8876F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29674" y="1298404"/>
              <a:ext cx="9702800" cy="5573512"/>
            </a:xfrm>
            <a:custGeom>
              <a:avLst/>
              <a:gdLst>
                <a:gd name="T0" fmla="*/ 1752 w 2038"/>
                <a:gd name="T1" fmla="*/ 1169 h 1169"/>
                <a:gd name="T2" fmla="*/ 1487 w 2038"/>
                <a:gd name="T3" fmla="*/ 334 h 1169"/>
                <a:gd name="T4" fmla="*/ 860 w 2038"/>
                <a:gd name="T5" fmla="*/ 22 h 1169"/>
                <a:gd name="T6" fmla="*/ 199 w 2038"/>
                <a:gd name="T7" fmla="*/ 318 h 1169"/>
                <a:gd name="T8" fmla="*/ 399 w 2038"/>
                <a:gd name="T9" fmla="*/ 1165 h 1169"/>
              </a:gdLst>
              <a:ahLst/>
              <a:cxnLst>
                <a:cxn ang="0">
                  <a:pos x="T0" y="T1"/>
                </a:cxn>
                <a:cxn ang="0">
                  <a:pos x="T2" y="T3"/>
                </a:cxn>
                <a:cxn ang="0">
                  <a:pos x="T4" y="T5"/>
                </a:cxn>
                <a:cxn ang="0">
                  <a:pos x="T6" y="T7"/>
                </a:cxn>
                <a:cxn ang="0">
                  <a:pos x="T8" y="T9"/>
                </a:cxn>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8" name="Freeform 6">
              <a:extLst>
                <a:ext uri="{FF2B5EF4-FFF2-40B4-BE49-F238E27FC236}">
                  <a16:creationId xmlns:a16="http://schemas.microsoft.com/office/drawing/2014/main" id="{5F7200AE-DDFE-46D2-ABCA-99906B970ED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70451" y="2018236"/>
              <a:ext cx="7373938" cy="4848892"/>
            </a:xfrm>
            <a:custGeom>
              <a:avLst/>
              <a:gdLst>
                <a:gd name="T0" fmla="*/ 1025 w 1549"/>
                <a:gd name="T1" fmla="*/ 1016 h 1017"/>
                <a:gd name="T2" fmla="*/ 1443 w 1549"/>
                <a:gd name="T3" fmla="*/ 592 h 1017"/>
                <a:gd name="T4" fmla="*/ 782 w 1549"/>
                <a:gd name="T5" fmla="*/ 53 h 1017"/>
                <a:gd name="T6" fmla="*/ 150 w 1549"/>
                <a:gd name="T7" fmla="*/ 329 h 1017"/>
                <a:gd name="T8" fmla="*/ 477 w 1549"/>
                <a:gd name="T9" fmla="*/ 1017 h 1017"/>
              </a:gdLst>
              <a:ahLst/>
              <a:cxnLst>
                <a:cxn ang="0">
                  <a:pos x="T0" y="T1"/>
                </a:cxn>
                <a:cxn ang="0">
                  <a:pos x="T2" y="T3"/>
                </a:cxn>
                <a:cxn ang="0">
                  <a:pos x="T4" y="T5"/>
                </a:cxn>
                <a:cxn ang="0">
                  <a:pos x="T6" y="T7"/>
                </a:cxn>
                <a:cxn ang="0">
                  <a:pos x="T8" y="T9"/>
                </a:cxn>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 name="Freeform 7">
              <a:extLst>
                <a:ext uri="{FF2B5EF4-FFF2-40B4-BE49-F238E27FC236}">
                  <a16:creationId xmlns:a16="http://schemas.microsoft.com/office/drawing/2014/main" id="{CAC40760-2393-4FAE-9A58-F4CDC067162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51351" y="1788400"/>
              <a:ext cx="8035925" cy="5083516"/>
            </a:xfrm>
            <a:custGeom>
              <a:avLst/>
              <a:gdLst>
                <a:gd name="T0" fmla="*/ 1302 w 1688"/>
                <a:gd name="T1" fmla="*/ 1066 h 1066"/>
                <a:gd name="T2" fmla="*/ 1613 w 1688"/>
                <a:gd name="T3" fmla="*/ 850 h 1066"/>
                <a:gd name="T4" fmla="*/ 1517 w 1688"/>
                <a:gd name="T5" fmla="*/ 471 h 1066"/>
                <a:gd name="T6" fmla="*/ 798 w 1688"/>
                <a:gd name="T7" fmla="*/ 28 h 1066"/>
                <a:gd name="T8" fmla="*/ 181 w 1688"/>
                <a:gd name="T9" fmla="*/ 333 h 1066"/>
                <a:gd name="T10" fmla="*/ 420 w 1688"/>
                <a:gd name="T11" fmla="*/ 1066 h 1066"/>
              </a:gdLst>
              <a:ahLst/>
              <a:cxnLst>
                <a:cxn ang="0">
                  <a:pos x="T0" y="T1"/>
                </a:cxn>
                <a:cxn ang="0">
                  <a:pos x="T2" y="T3"/>
                </a:cxn>
                <a:cxn ang="0">
                  <a:pos x="T4" y="T5"/>
                </a:cxn>
                <a:cxn ang="0">
                  <a:pos x="T6" y="T7"/>
                </a:cxn>
                <a:cxn ang="0">
                  <a:pos x="T8" y="T9"/>
                </a:cxn>
                <a:cxn ang="0">
                  <a:pos x="T10" y="T11"/>
                </a:cxn>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 name="Freeform 8">
              <a:extLst>
                <a:ext uri="{FF2B5EF4-FFF2-40B4-BE49-F238E27FC236}">
                  <a16:creationId xmlns:a16="http://schemas.microsoft.com/office/drawing/2014/main" id="{1080422B-1649-4C8E-9459-42142436096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49842"/>
              <a:ext cx="10334625" cy="6322075"/>
            </a:xfrm>
            <a:custGeom>
              <a:avLst/>
              <a:gdLst>
                <a:gd name="T0" fmla="*/ 1873 w 2171"/>
                <a:gd name="T1" fmla="*/ 1326 h 1326"/>
                <a:gd name="T2" fmla="*/ 1609 w 2171"/>
                <a:gd name="T3" fmla="*/ 473 h 1326"/>
                <a:gd name="T4" fmla="*/ 880 w 2171"/>
                <a:gd name="T5" fmla="*/ 63 h 1326"/>
                <a:gd name="T6" fmla="*/ 0 w 2171"/>
                <a:gd name="T7" fmla="*/ 423 h 1326"/>
              </a:gdLst>
              <a:ahLst/>
              <a:cxnLst>
                <a:cxn ang="0">
                  <a:pos x="T0" y="T1"/>
                </a:cxn>
                <a:cxn ang="0">
                  <a:pos x="T2" y="T3"/>
                </a:cxn>
                <a:cxn ang="0">
                  <a:pos x="T4" y="T5"/>
                </a:cxn>
                <a:cxn ang="0">
                  <a:pos x="T6" y="T7"/>
                </a:cxn>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 name="Freeform 9">
              <a:extLst>
                <a:ext uri="{FF2B5EF4-FFF2-40B4-BE49-F238E27FC236}">
                  <a16:creationId xmlns:a16="http://schemas.microsoft.com/office/drawing/2014/main" id="{0136A7BD-0DB3-401B-A6AB-38BD30D1006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701" y="6186246"/>
              <a:ext cx="504825" cy="681527"/>
            </a:xfrm>
            <a:custGeom>
              <a:avLst/>
              <a:gdLst>
                <a:gd name="T0" fmla="*/ 0 w 106"/>
                <a:gd name="T1" fmla="*/ 0 h 143"/>
                <a:gd name="T2" fmla="*/ 106 w 106"/>
                <a:gd name="T3" fmla="*/ 143 h 143"/>
              </a:gdLst>
              <a:ahLst/>
              <a:cxnLst>
                <a:cxn ang="0">
                  <a:pos x="T0" y="T1"/>
                </a:cxn>
                <a:cxn ang="0">
                  <a:pos x="T2" y="T3"/>
                </a:cxn>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 name="Freeform 10">
              <a:extLst>
                <a:ext uri="{FF2B5EF4-FFF2-40B4-BE49-F238E27FC236}">
                  <a16:creationId xmlns:a16="http://schemas.microsoft.com/office/drawing/2014/main" id="{FD037346-242B-41AF-8CF5-C35284CA241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1881"/>
              <a:ext cx="11091863" cy="6923796"/>
            </a:xfrm>
            <a:custGeom>
              <a:avLst/>
              <a:gdLst>
                <a:gd name="T0" fmla="*/ 2046 w 2330"/>
                <a:gd name="T1" fmla="*/ 1452 h 1452"/>
                <a:gd name="T2" fmla="*/ 1813 w 2330"/>
                <a:gd name="T3" fmla="*/ 601 h 1452"/>
                <a:gd name="T4" fmla="*/ 956 w 2330"/>
                <a:gd name="T5" fmla="*/ 97 h 1452"/>
                <a:gd name="T6" fmla="*/ 0 w 2330"/>
                <a:gd name="T7" fmla="*/ 366 h 1452"/>
              </a:gdLst>
              <a:ahLst/>
              <a:cxnLst>
                <a:cxn ang="0">
                  <a:pos x="T0" y="T1"/>
                </a:cxn>
                <a:cxn ang="0">
                  <a:pos x="T2" y="T3"/>
                </a:cxn>
                <a:cxn ang="0">
                  <a:pos x="T4" y="T5"/>
                </a:cxn>
                <a:cxn ang="0">
                  <a:pos x="T6" y="T7"/>
                </a:cxn>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 name="Freeform 11">
              <a:extLst>
                <a:ext uri="{FF2B5EF4-FFF2-40B4-BE49-F238E27FC236}">
                  <a16:creationId xmlns:a16="http://schemas.microsoft.com/office/drawing/2014/main" id="{238EBF94-0BBF-4BAE-AE27-729E3AC135E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426601" y="5579"/>
              <a:ext cx="5788025" cy="6847184"/>
            </a:xfrm>
            <a:custGeom>
              <a:avLst/>
              <a:gdLst>
                <a:gd name="T0" fmla="*/ 1094 w 1216"/>
                <a:gd name="T1" fmla="*/ 1436 h 1436"/>
                <a:gd name="T2" fmla="*/ 709 w 1216"/>
                <a:gd name="T3" fmla="*/ 551 h 1436"/>
                <a:gd name="T4" fmla="*/ 0 w 1216"/>
                <a:gd name="T5" fmla="*/ 0 h 1436"/>
              </a:gdLst>
              <a:ahLst/>
              <a:cxnLst>
                <a:cxn ang="0">
                  <a:pos x="T0" y="T1"/>
                </a:cxn>
                <a:cxn ang="0">
                  <a:pos x="T2" y="T3"/>
                </a:cxn>
                <a:cxn ang="0">
                  <a:pos x="T4" y="T5"/>
                </a:cxn>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 name="Freeform 12">
              <a:extLst>
                <a:ext uri="{FF2B5EF4-FFF2-40B4-BE49-F238E27FC236}">
                  <a16:creationId xmlns:a16="http://schemas.microsoft.com/office/drawing/2014/main" id="{3940EFD7-EB1A-47AF-9DC9-7D4FCC6011E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579"/>
              <a:ext cx="1057275" cy="614491"/>
            </a:xfrm>
            <a:custGeom>
              <a:avLst/>
              <a:gdLst>
                <a:gd name="T0" fmla="*/ 222 w 222"/>
                <a:gd name="T1" fmla="*/ 0 h 129"/>
                <a:gd name="T2" fmla="*/ 0 w 222"/>
                <a:gd name="T3" fmla="*/ 129 h 129"/>
              </a:gdLst>
              <a:ahLst/>
              <a:cxnLst>
                <a:cxn ang="0">
                  <a:pos x="T0" y="T1"/>
                </a:cxn>
                <a:cxn ang="0">
                  <a:pos x="T2" y="T3"/>
                </a:cxn>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 name="Freeform 13">
              <a:extLst>
                <a:ext uri="{FF2B5EF4-FFF2-40B4-BE49-F238E27FC236}">
                  <a16:creationId xmlns:a16="http://schemas.microsoft.com/office/drawing/2014/main" id="{6BAA7A10-98A8-4931-9BE2-B573EB37678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21889" y="5579"/>
              <a:ext cx="5588000" cy="6866337"/>
            </a:xfrm>
            <a:custGeom>
              <a:avLst/>
              <a:gdLst>
                <a:gd name="T0" fmla="*/ 1067 w 1174"/>
                <a:gd name="T1" fmla="*/ 1440 h 1440"/>
                <a:gd name="T2" fmla="*/ 698 w 1174"/>
                <a:gd name="T3" fmla="*/ 577 h 1440"/>
                <a:gd name="T4" fmla="*/ 0 w 1174"/>
                <a:gd name="T5" fmla="*/ 0 h 1440"/>
              </a:gdLst>
              <a:ahLst/>
              <a:cxnLst>
                <a:cxn ang="0">
                  <a:pos x="T0" y="T1"/>
                </a:cxn>
                <a:cxn ang="0">
                  <a:pos x="T2" y="T3"/>
                </a:cxn>
                <a:cxn ang="0">
                  <a:pos x="T4" y="T5"/>
                </a:cxn>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 name="Freeform 14">
              <a:extLst>
                <a:ext uri="{FF2B5EF4-FFF2-40B4-BE49-F238E27FC236}">
                  <a16:creationId xmlns:a16="http://schemas.microsoft.com/office/drawing/2014/main" id="{420223F5-34A9-4388-AF7B-38C76242FCB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701" y="790"/>
              <a:ext cx="595313" cy="352734"/>
            </a:xfrm>
            <a:custGeom>
              <a:avLst/>
              <a:gdLst>
                <a:gd name="T0" fmla="*/ 125 w 125"/>
                <a:gd name="T1" fmla="*/ 0 h 74"/>
                <a:gd name="T2" fmla="*/ 0 w 125"/>
                <a:gd name="T3" fmla="*/ 74 h 74"/>
              </a:gdLst>
              <a:ahLst/>
              <a:cxnLst>
                <a:cxn ang="0">
                  <a:pos x="T0" y="T1"/>
                </a:cxn>
                <a:cxn ang="0">
                  <a:pos x="T2" y="T3"/>
                </a:cxn>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 name="Freeform 15">
              <a:extLst>
                <a:ext uri="{FF2B5EF4-FFF2-40B4-BE49-F238E27FC236}">
                  <a16:creationId xmlns:a16="http://schemas.microsoft.com/office/drawing/2014/main" id="{3CC9C746-C646-4363-B3D3-349B5C18C38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012389" y="5579"/>
              <a:ext cx="5497513" cy="6866337"/>
            </a:xfrm>
            <a:custGeom>
              <a:avLst/>
              <a:gdLst>
                <a:gd name="T0" fmla="*/ 1056 w 1155"/>
                <a:gd name="T1" fmla="*/ 1440 h 1440"/>
                <a:gd name="T2" fmla="*/ 686 w 1155"/>
                <a:gd name="T3" fmla="*/ 580 h 1440"/>
                <a:gd name="T4" fmla="*/ 0 w 1155"/>
                <a:gd name="T5" fmla="*/ 0 h 1440"/>
              </a:gdLst>
              <a:ahLst/>
              <a:cxnLst>
                <a:cxn ang="0">
                  <a:pos x="T0" y="T1"/>
                </a:cxn>
                <a:cxn ang="0">
                  <a:pos x="T2" y="T3"/>
                </a:cxn>
                <a:cxn ang="0">
                  <a:pos x="T4" y="T5"/>
                </a:cxn>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8" name="Freeform 16">
              <a:extLst>
                <a:ext uri="{FF2B5EF4-FFF2-40B4-BE49-F238E27FC236}">
                  <a16:creationId xmlns:a16="http://schemas.microsoft.com/office/drawing/2014/main" id="{3EAA5BC5-AB13-4C8E-9D9D-05DE777C5F2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579"/>
              <a:ext cx="357188" cy="213875"/>
            </a:xfrm>
            <a:custGeom>
              <a:avLst/>
              <a:gdLst>
                <a:gd name="T0" fmla="*/ 75 w 75"/>
                <a:gd name="T1" fmla="*/ 0 h 45"/>
                <a:gd name="T2" fmla="*/ 0 w 75"/>
                <a:gd name="T3" fmla="*/ 45 h 45"/>
              </a:gdLst>
              <a:ahLst/>
              <a:cxnLst>
                <a:cxn ang="0">
                  <a:pos x="T0" y="T1"/>
                </a:cxn>
                <a:cxn ang="0">
                  <a:pos x="T2" y="T3"/>
                </a:cxn>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9" name="Freeform 17">
              <a:extLst>
                <a:ext uri="{FF2B5EF4-FFF2-40B4-BE49-F238E27FC236}">
                  <a16:creationId xmlns:a16="http://schemas.microsoft.com/office/drawing/2014/main" id="{500FC397-0569-4EC4-926A-DDD62AC4959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210826" y="790"/>
              <a:ext cx="5522913" cy="6871126"/>
            </a:xfrm>
            <a:custGeom>
              <a:avLst/>
              <a:gdLst>
                <a:gd name="T0" fmla="*/ 1053 w 1160"/>
                <a:gd name="T1" fmla="*/ 1441 h 1441"/>
                <a:gd name="T2" fmla="*/ 705 w 1160"/>
                <a:gd name="T3" fmla="*/ 599 h 1441"/>
                <a:gd name="T4" fmla="*/ 0 w 1160"/>
                <a:gd name="T5" fmla="*/ 0 h 1441"/>
              </a:gdLst>
              <a:ahLst/>
              <a:cxnLst>
                <a:cxn ang="0">
                  <a:pos x="T0" y="T1"/>
                </a:cxn>
                <a:cxn ang="0">
                  <a:pos x="T2" y="T3"/>
                </a:cxn>
                <a:cxn ang="0">
                  <a:pos x="T4" y="T5"/>
                </a:cxn>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 name="Freeform 18">
              <a:extLst>
                <a:ext uri="{FF2B5EF4-FFF2-40B4-BE49-F238E27FC236}">
                  <a16:creationId xmlns:a16="http://schemas.microsoft.com/office/drawing/2014/main" id="{284FF041-FE7D-47CD-830F-7FABF41C7C7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63239" y="5579"/>
              <a:ext cx="5413375" cy="6866337"/>
            </a:xfrm>
            <a:custGeom>
              <a:avLst/>
              <a:gdLst>
                <a:gd name="T0" fmla="*/ 1040 w 1137"/>
                <a:gd name="T1" fmla="*/ 1440 h 1440"/>
                <a:gd name="T2" fmla="*/ 698 w 1137"/>
                <a:gd name="T3" fmla="*/ 611 h 1440"/>
                <a:gd name="T4" fmla="*/ 0 w 1137"/>
                <a:gd name="T5" fmla="*/ 0 h 1440"/>
              </a:gdLst>
              <a:ahLst/>
              <a:cxnLst>
                <a:cxn ang="0">
                  <a:pos x="T0" y="T1"/>
                </a:cxn>
                <a:cxn ang="0">
                  <a:pos x="T2" y="T3"/>
                </a:cxn>
                <a:cxn ang="0">
                  <a:pos x="T4" y="T5"/>
                </a:cxn>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 name="Freeform 19">
              <a:extLst>
                <a:ext uri="{FF2B5EF4-FFF2-40B4-BE49-F238E27FC236}">
                  <a16:creationId xmlns:a16="http://schemas.microsoft.com/office/drawing/2014/main" id="{224154F3-CDFE-4FFF-92E4-ECEACF4A662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877576" y="5579"/>
              <a:ext cx="5037138" cy="6861550"/>
            </a:xfrm>
            <a:custGeom>
              <a:avLst/>
              <a:gdLst>
                <a:gd name="T0" fmla="*/ 1011 w 1058"/>
                <a:gd name="T1" fmla="*/ 1439 h 1439"/>
                <a:gd name="T2" fmla="*/ 648 w 1058"/>
                <a:gd name="T3" fmla="*/ 617 h 1439"/>
                <a:gd name="T4" fmla="*/ 0 w 1058"/>
                <a:gd name="T5" fmla="*/ 0 h 1439"/>
              </a:gdLst>
              <a:ahLst/>
              <a:cxnLst>
                <a:cxn ang="0">
                  <a:pos x="T0" y="T1"/>
                </a:cxn>
                <a:cxn ang="0">
                  <a:pos x="T2" y="T3"/>
                </a:cxn>
                <a:cxn ang="0">
                  <a:pos x="T4" y="T5"/>
                </a:cxn>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 name="Freeform 20">
              <a:extLst>
                <a:ext uri="{FF2B5EF4-FFF2-40B4-BE49-F238E27FC236}">
                  <a16:creationId xmlns:a16="http://schemas.microsoft.com/office/drawing/2014/main" id="{CCE7404D-AA5A-4B82-A875-07F35D7C2DC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768289" y="5579"/>
              <a:ext cx="3417888" cy="2742066"/>
            </a:xfrm>
            <a:custGeom>
              <a:avLst/>
              <a:gdLst>
                <a:gd name="T0" fmla="*/ 718 w 718"/>
                <a:gd name="T1" fmla="*/ 575 h 575"/>
                <a:gd name="T2" fmla="*/ 0 w 718"/>
                <a:gd name="T3" fmla="*/ 0 h 575"/>
              </a:gdLst>
              <a:ahLst/>
              <a:cxnLst>
                <a:cxn ang="0">
                  <a:pos x="T0" y="T1"/>
                </a:cxn>
                <a:cxn ang="0">
                  <a:pos x="T2" y="T3"/>
                </a:cxn>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 name="Freeform 21">
              <a:extLst>
                <a:ext uri="{FF2B5EF4-FFF2-40B4-BE49-F238E27FC236}">
                  <a16:creationId xmlns:a16="http://schemas.microsoft.com/office/drawing/2014/main" id="{526B6FED-4F20-4070-95B4-FF6F439E1C4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235014" y="10367"/>
              <a:ext cx="2951163" cy="2555325"/>
            </a:xfrm>
            <a:custGeom>
              <a:avLst/>
              <a:gdLst>
                <a:gd name="T0" fmla="*/ 620 w 620"/>
                <a:gd name="T1" fmla="*/ 536 h 536"/>
                <a:gd name="T2" fmla="*/ 0 w 620"/>
                <a:gd name="T3" fmla="*/ 0 h 536"/>
              </a:gdLst>
              <a:ahLst/>
              <a:cxnLst>
                <a:cxn ang="0">
                  <a:pos x="T0" y="T1"/>
                </a:cxn>
                <a:cxn ang="0">
                  <a:pos x="T2" y="T3"/>
                </a:cxn>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4" name="Freeform 22">
              <a:extLst>
                <a:ext uri="{FF2B5EF4-FFF2-40B4-BE49-F238E27FC236}">
                  <a16:creationId xmlns:a16="http://schemas.microsoft.com/office/drawing/2014/main" id="{3A75958D-1716-4B5A-A745-AFA4962FA4E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20826" y="5579"/>
              <a:ext cx="2165350" cy="1358265"/>
            </a:xfrm>
            <a:custGeom>
              <a:avLst/>
              <a:gdLst>
                <a:gd name="T0" fmla="*/ 0 w 455"/>
                <a:gd name="T1" fmla="*/ 0 h 285"/>
                <a:gd name="T2" fmla="*/ 455 w 455"/>
                <a:gd name="T3" fmla="*/ 285 h 285"/>
              </a:gdLst>
              <a:ahLst/>
              <a:cxnLst>
                <a:cxn ang="0">
                  <a:pos x="T0" y="T1"/>
                </a:cxn>
                <a:cxn ang="0">
                  <a:pos x="T2" y="T3"/>
                </a:cxn>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5" name="Freeform 23">
              <a:extLst>
                <a:ext uri="{FF2B5EF4-FFF2-40B4-BE49-F238E27FC236}">
                  <a16:creationId xmlns:a16="http://schemas.microsoft.com/office/drawing/2014/main" id="{531A2051-17DE-4E9D-9EA6-026B97B1A91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90826" y="5579"/>
              <a:ext cx="895350" cy="534687"/>
            </a:xfrm>
            <a:custGeom>
              <a:avLst/>
              <a:gdLst>
                <a:gd name="T0" fmla="*/ 0 w 188"/>
                <a:gd name="T1" fmla="*/ 0 h 112"/>
                <a:gd name="T2" fmla="*/ 188 w 188"/>
                <a:gd name="T3" fmla="*/ 112 h 112"/>
              </a:gdLst>
              <a:ahLst/>
              <a:cxnLst>
                <a:cxn ang="0">
                  <a:pos x="T0" y="T1"/>
                </a:cxn>
                <a:cxn ang="0">
                  <a:pos x="T2" y="T3"/>
                </a:cxn>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57" name="Rectangle 56">
            <a:extLst>
              <a:ext uri="{FF2B5EF4-FFF2-40B4-BE49-F238E27FC236}">
                <a16:creationId xmlns:a16="http://schemas.microsoft.com/office/drawing/2014/main" id="{CE0642A0-80D3-4F37-8249-A07E6F3828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80" y="-6706"/>
            <a:ext cx="12194680" cy="4127711"/>
          </a:xfrm>
          <a:prstGeom prst="rect">
            <a:avLst/>
          </a:prstGeom>
          <a:solidFill>
            <a:schemeClr val="bg1"/>
          </a:solidFill>
          <a:ln w="9525">
            <a:solidFill>
              <a:schemeClr val="tx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3" descr="Table&#10;&#10;Description automatically generated">
            <a:extLst>
              <a:ext uri="{FF2B5EF4-FFF2-40B4-BE49-F238E27FC236}">
                <a16:creationId xmlns:a16="http://schemas.microsoft.com/office/drawing/2014/main" id="{44589982-5B73-4754-A379-7322FDA2D269}"/>
              </a:ext>
            </a:extLst>
          </p:cNvPr>
          <p:cNvPicPr>
            <a:picLocks noChangeAspect="1"/>
          </p:cNvPicPr>
          <p:nvPr/>
        </p:nvPicPr>
        <p:blipFill>
          <a:blip r:embed="rId2"/>
          <a:stretch>
            <a:fillRect/>
          </a:stretch>
        </p:blipFill>
        <p:spPr>
          <a:xfrm>
            <a:off x="476595" y="568335"/>
            <a:ext cx="11237749" cy="3230853"/>
          </a:xfrm>
          <a:prstGeom prst="rect">
            <a:avLst/>
          </a:prstGeom>
          <a:ln w="12700">
            <a:noFill/>
          </a:ln>
        </p:spPr>
      </p:pic>
      <p:grpSp>
        <p:nvGrpSpPr>
          <p:cNvPr id="59" name="Group 58">
            <a:extLst>
              <a:ext uri="{FF2B5EF4-FFF2-40B4-BE49-F238E27FC236}">
                <a16:creationId xmlns:a16="http://schemas.microsoft.com/office/drawing/2014/main" id="{FA760135-24A9-40C9-B45F-2EB5B6420E4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4206292"/>
            <a:ext cx="12192755" cy="1771275"/>
            <a:chOff x="1" y="3893141"/>
            <a:chExt cx="12192755" cy="1771275"/>
          </a:xfrm>
        </p:grpSpPr>
        <p:sp>
          <p:nvSpPr>
            <p:cNvPr id="60" name="Isosceles Triangle 39">
              <a:extLst>
                <a:ext uri="{FF2B5EF4-FFF2-40B4-BE49-F238E27FC236}">
                  <a16:creationId xmlns:a16="http://schemas.microsoft.com/office/drawing/2014/main" id="{20E3CEE0-0CB3-421F-99FC-4585E62437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a:extLst>
                <a:ext uri="{FF2B5EF4-FFF2-40B4-BE49-F238E27FC236}">
                  <a16:creationId xmlns:a16="http://schemas.microsoft.com/office/drawing/2014/main" id="{4346BB80-2556-4779-9642-5706CAA33C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3893141"/>
              <a:ext cx="12192755" cy="142021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extBox 1">
            <a:extLst>
              <a:ext uri="{FF2B5EF4-FFF2-40B4-BE49-F238E27FC236}">
                <a16:creationId xmlns:a16="http://schemas.microsoft.com/office/drawing/2014/main" id="{F0E08506-1F65-42A0-AE93-0B15F014913E}"/>
              </a:ext>
            </a:extLst>
          </p:cNvPr>
          <p:cNvSpPr txBox="1"/>
          <p:nvPr/>
        </p:nvSpPr>
        <p:spPr>
          <a:xfrm>
            <a:off x="1683982" y="4293388"/>
            <a:ext cx="8833655" cy="727748"/>
          </a:xfrm>
          <a:prstGeom prst="rect">
            <a:avLst/>
          </a:prstGeom>
        </p:spPr>
        <p:txBody>
          <a:bodyPr rot="0" spcFirstLastPara="0" vertOverflow="overflow" horzOverflow="overflow" vert="horz" lIns="228600" tIns="228600" rIns="228600" bIns="0" numCol="1" spcCol="0" rtlCol="0" fromWordArt="0" anchor="b" anchorCtr="0" forceAA="0" compatLnSpc="1">
            <a:prstTxWarp prst="textNoShape">
              <a:avLst/>
            </a:prstTxWarp>
            <a:normAutofit/>
          </a:bodyPr>
          <a:lstStyle/>
          <a:p>
            <a:pPr algn="ctr">
              <a:lnSpc>
                <a:spcPct val="80000"/>
              </a:lnSpc>
              <a:spcBef>
                <a:spcPct val="0"/>
              </a:spcBef>
              <a:spcAft>
                <a:spcPts val="600"/>
              </a:spcAft>
            </a:pPr>
            <a:r>
              <a:rPr lang="en-US" sz="2500" spc="-150">
                <a:solidFill>
                  <a:srgbClr val="FFFEFF"/>
                </a:solidFill>
                <a:latin typeface="+mj-lt"/>
                <a:ea typeface="+mj-ea"/>
                <a:cs typeface="+mj-cs"/>
              </a:rPr>
              <a:t>IURAN BPJS KETENAGAKERJAAN BAGI KEPALA DESA DAN PERANGKAT DESA</a:t>
            </a:r>
          </a:p>
        </p:txBody>
      </p:sp>
    </p:spTree>
    <p:extLst>
      <p:ext uri="{BB962C8B-B14F-4D97-AF65-F5344CB8AC3E}">
        <p14:creationId xmlns:p14="http://schemas.microsoft.com/office/powerpoint/2010/main" val="229703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BD0F645-37E1-499E-A21E-CEF46675C3C3}"/>
              </a:ext>
            </a:extLst>
          </p:cNvPr>
          <p:cNvSpPr txBox="1"/>
          <p:nvPr/>
        </p:nvSpPr>
        <p:spPr>
          <a:xfrm>
            <a:off x="622541" y="434139"/>
            <a:ext cx="10875033" cy="5589054"/>
          </a:xfrm>
          <a:prstGeom prst="rect">
            <a:avLst/>
          </a:prstGeom>
        </p:spPr>
        <p:txBody>
          <a:bodyPr rot="0" spcFirstLastPara="0" vertOverflow="overflow" horzOverflow="overflow" vert="horz" lIns="91440" tIns="45720" rIns="91440" bIns="45720" numCol="1" spcCol="0" rtlCol="0" fromWordArt="0" anchorCtr="0" forceAA="0" compatLnSpc="1">
            <a:prstTxWarp prst="textNoShape">
              <a:avLst/>
            </a:prstTxWarp>
            <a:normAutofit fontScale="92500" lnSpcReduction="20000"/>
          </a:bodyPr>
          <a:lstStyle/>
          <a:p>
            <a:pPr algn="just">
              <a:lnSpc>
                <a:spcPct val="110000"/>
              </a:lnSpc>
              <a:spcAft>
                <a:spcPts val="600"/>
              </a:spcAft>
            </a:pPr>
            <a:r>
              <a:rPr lang="en-US" b="1" dirty="0">
                <a:latin typeface="Rockwell"/>
              </a:rPr>
              <a:t>DANA PILKADES</a:t>
            </a:r>
            <a:endParaRPr lang="en-US"/>
          </a:p>
          <a:p>
            <a:pPr indent="-228600" algn="just">
              <a:lnSpc>
                <a:spcPct val="110000"/>
              </a:lnSpc>
              <a:spcAft>
                <a:spcPts val="600"/>
              </a:spcAft>
              <a:buFont typeface="Arial" panose="020B0604020202020204" pitchFamily="34" charset="0"/>
              <a:buChar char="•"/>
            </a:pPr>
            <a:endParaRPr lang="en-US" b="1" dirty="0">
              <a:latin typeface="Rockwell"/>
            </a:endParaRPr>
          </a:p>
          <a:p>
            <a:pPr>
              <a:lnSpc>
                <a:spcPct val="110000"/>
              </a:lnSpc>
              <a:spcAft>
                <a:spcPts val="600"/>
              </a:spcAft>
            </a:pPr>
            <a:r>
              <a:rPr lang="en-US" b="1" dirty="0">
                <a:latin typeface="Rockwell"/>
              </a:rPr>
              <a:t>UNTUK  PEMBIAYAAN   KEGIATAN   PILKADES   DAPAT   DIKELOMPOKKAN   MENJADI   3   (TIGA) SUMBER   DANA :</a:t>
            </a:r>
            <a:br>
              <a:rPr lang="en-US" b="1" dirty="0">
                <a:latin typeface="Rockwell"/>
              </a:rPr>
            </a:br>
            <a:endParaRPr lang="en-US" b="1" dirty="0">
              <a:latin typeface="Rockwell"/>
            </a:endParaRPr>
          </a:p>
          <a:p>
            <a:pPr algn="just">
              <a:lnSpc>
                <a:spcPct val="110000"/>
              </a:lnSpc>
              <a:spcAft>
                <a:spcPts val="600"/>
              </a:spcAft>
            </a:pPr>
            <a:endParaRPr lang="en-US" b="1" dirty="0">
              <a:latin typeface="Rockwell"/>
            </a:endParaRPr>
          </a:p>
          <a:p>
            <a:pPr marL="342900" indent="-228600" algn="just">
              <a:lnSpc>
                <a:spcPct val="110000"/>
              </a:lnSpc>
              <a:spcAft>
                <a:spcPts val="600"/>
              </a:spcAft>
              <a:buFont typeface="Arial" panose="020B0604020202020204" pitchFamily="34" charset="0"/>
              <a:buChar char="•"/>
            </a:pPr>
            <a:r>
              <a:rPr lang="en-US" b="1" dirty="0">
                <a:latin typeface="Rockwell"/>
              </a:rPr>
              <a:t>DARI APBD KABUPATEN SINTANG ( Rp. 8.500.000/</a:t>
            </a:r>
            <a:r>
              <a:rPr lang="en-US" b="1" dirty="0" err="1">
                <a:latin typeface="Rockwell"/>
              </a:rPr>
              <a:t>desa</a:t>
            </a:r>
            <a:r>
              <a:rPr lang="en-US" b="1" dirty="0">
                <a:latin typeface="Rockwell"/>
              </a:rPr>
              <a:t>) RINCIAN TERLAMPIR</a:t>
            </a:r>
          </a:p>
          <a:p>
            <a:pPr marL="342900" indent="-228600" algn="just">
              <a:lnSpc>
                <a:spcPct val="110000"/>
              </a:lnSpc>
              <a:spcAft>
                <a:spcPts val="600"/>
              </a:spcAft>
              <a:buFont typeface="Arial" panose="020B0604020202020204" pitchFamily="34" charset="0"/>
              <a:buChar char="•"/>
            </a:pPr>
            <a:r>
              <a:rPr lang="en-US" b="1" dirty="0">
                <a:latin typeface="Rockwell"/>
              </a:rPr>
              <a:t>DARI APBDES, MELALUI DANA DESA (DD) DAN PENDAPATAN BAGI HASIL (PBH) DENGAN KETENTUAN SEBAGAI BERIKUT :</a:t>
            </a:r>
          </a:p>
          <a:p>
            <a:pPr marL="342900" indent="-228600" algn="just">
              <a:lnSpc>
                <a:spcPct val="110000"/>
              </a:lnSpc>
              <a:spcAft>
                <a:spcPts val="600"/>
              </a:spcAft>
              <a:buFont typeface="Arial" panose="020B0604020202020204" pitchFamily="34" charset="0"/>
              <a:buChar char="•"/>
            </a:pPr>
            <a:endParaRPr lang="en-US" b="1" dirty="0">
              <a:latin typeface="Rockwell"/>
            </a:endParaRPr>
          </a:p>
          <a:p>
            <a:pPr marL="342900" indent="-228600" algn="just">
              <a:lnSpc>
                <a:spcPct val="110000"/>
              </a:lnSpc>
              <a:spcAft>
                <a:spcPts val="600"/>
              </a:spcAft>
              <a:buFont typeface="Arial" panose="020B0604020202020204" pitchFamily="34" charset="0"/>
              <a:buChar char="•"/>
            </a:pPr>
            <a:r>
              <a:rPr lang="en-US" b="1" dirty="0">
                <a:latin typeface="Rockwell"/>
              </a:rPr>
              <a:t>DANA DESA (DD) : UNTUK DESA DENGAN JUMLAH DPT &lt; 3.000 PEMILIH, PAGU MAKSIMAL SEBESAR Rp. 10.000.000, SEDANGKAN BAGI DESA DENGAN JUMLAH DPT &gt; 3.000 PEMILIH PAGU MAKSIMAL SEBESAR Rp. 15.000.000 UNTUK PENGADAAN ALAT PELINDUNG DIRI (APD) DALAM RANGKA DUKUNGAN PILKADES AMAN COVID-19.</a:t>
            </a:r>
          </a:p>
          <a:p>
            <a:pPr marL="342900" indent="-228600" algn="just">
              <a:lnSpc>
                <a:spcPct val="110000"/>
              </a:lnSpc>
              <a:spcAft>
                <a:spcPts val="600"/>
              </a:spcAft>
              <a:buFont typeface="Arial" panose="020B0604020202020204" pitchFamily="34" charset="0"/>
              <a:buChar char="•"/>
            </a:pPr>
            <a:r>
              <a:rPr lang="en-US" b="1" dirty="0">
                <a:latin typeface="Rockwell"/>
              </a:rPr>
              <a:t>PENDAPATAN BAGI HASIL (PBH) : UNTUK DESA DENGAN JUMLAH DPT &lt; 3.000 PEMILIH, PAGU MAKSIMAL SEBESAR Rp. 7.500.000, SEDANGKAN BAGI DESA DENGAN JUMLAH DPT &gt; 3.000 PEMILIH PAGU MAKSIMAL SEBESAR Rp. 10.000.000 UNTUK OPERASIONAL PANITIA TINGKAT DESA DAN PANWAS DESA (MENYESUAIKAN KEMAMPUAN DANA BAGI HASIL PAJAK MASING-MASING DESA)</a:t>
            </a:r>
          </a:p>
          <a:p>
            <a:pPr indent="-228600" algn="just">
              <a:lnSpc>
                <a:spcPct val="110000"/>
              </a:lnSpc>
              <a:spcAft>
                <a:spcPts val="600"/>
              </a:spcAft>
              <a:buFont typeface="Arial" panose="020B0604020202020204" pitchFamily="34" charset="0"/>
              <a:buChar char="•"/>
            </a:pPr>
            <a:endParaRPr lang="en-US" b="1" dirty="0">
              <a:latin typeface="Rockwell"/>
            </a:endParaRPr>
          </a:p>
          <a:p>
            <a:pPr indent="-228600" algn="just">
              <a:lnSpc>
                <a:spcPct val="110000"/>
              </a:lnSpc>
              <a:spcAft>
                <a:spcPts val="600"/>
              </a:spcAft>
              <a:buFont typeface="Arial" panose="020B0604020202020204" pitchFamily="34" charset="0"/>
              <a:buChar char="•"/>
            </a:pPr>
            <a:endParaRPr lang="en-US" b="1" dirty="0">
              <a:latin typeface="Rockwell"/>
            </a:endParaRPr>
          </a:p>
        </p:txBody>
      </p:sp>
    </p:spTree>
    <p:extLst>
      <p:ext uri="{BB962C8B-B14F-4D97-AF65-F5344CB8AC3E}">
        <p14:creationId xmlns:p14="http://schemas.microsoft.com/office/powerpoint/2010/main" val="29612089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25BF9D9-2986-4435-A723-0B2226A065FF}"/>
              </a:ext>
            </a:extLst>
          </p:cNvPr>
          <p:cNvSpPr txBox="1"/>
          <p:nvPr/>
        </p:nvSpPr>
        <p:spPr>
          <a:xfrm>
            <a:off x="595750" y="121608"/>
            <a:ext cx="4693244" cy="999969"/>
          </a:xfrm>
          <a:prstGeom prst="rect">
            <a:avLst/>
          </a:prstGeom>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lIns="91440" tIns="45720" rIns="91440" bIns="45720" numCol="1" spcCol="0" rtlCol="0" fromWordArt="0" anchor="b" anchorCtr="0" forceAA="0" compatLnSpc="1">
            <a:prstTxWarp prst="textNoShape">
              <a:avLst/>
            </a:prstTxWarp>
            <a:normAutofit/>
          </a:bodyPr>
          <a:lstStyle/>
          <a:p>
            <a:pPr>
              <a:lnSpc>
                <a:spcPct val="90000"/>
              </a:lnSpc>
              <a:spcBef>
                <a:spcPct val="0"/>
              </a:spcBef>
              <a:spcAft>
                <a:spcPts val="600"/>
              </a:spcAft>
            </a:pPr>
            <a:r>
              <a:rPr lang="en-US" sz="2400" dirty="0">
                <a:solidFill>
                  <a:schemeClr val="tx1"/>
                </a:solidFill>
                <a:latin typeface="+mj-lt"/>
                <a:ea typeface="+mj-ea"/>
                <a:cs typeface="+mj-cs"/>
              </a:rPr>
              <a:t>RINCIAN DANA DARI KABUPATEN</a:t>
            </a:r>
          </a:p>
        </p:txBody>
      </p:sp>
      <p:pic>
        <p:nvPicPr>
          <p:cNvPr id="3" name="Picture 3" descr="Table&#10;&#10;Description automatically generated">
            <a:extLst>
              <a:ext uri="{FF2B5EF4-FFF2-40B4-BE49-F238E27FC236}">
                <a16:creationId xmlns:a16="http://schemas.microsoft.com/office/drawing/2014/main" id="{7FDB54A4-76A4-4902-9CBA-5FE37607D05A}"/>
              </a:ext>
            </a:extLst>
          </p:cNvPr>
          <p:cNvPicPr>
            <a:picLocks noChangeAspect="1"/>
          </p:cNvPicPr>
          <p:nvPr/>
        </p:nvPicPr>
        <p:blipFill>
          <a:blip r:embed="rId2"/>
          <a:stretch>
            <a:fillRect/>
          </a:stretch>
        </p:blipFill>
        <p:spPr>
          <a:xfrm>
            <a:off x="643014" y="1128303"/>
            <a:ext cx="11225898" cy="5609132"/>
          </a:xfrm>
          <a:prstGeom prst="rect">
            <a:avLst/>
          </a:prstGeom>
        </p:spPr>
      </p:pic>
    </p:spTree>
    <p:extLst>
      <p:ext uri="{BB962C8B-B14F-4D97-AF65-F5344CB8AC3E}">
        <p14:creationId xmlns:p14="http://schemas.microsoft.com/office/powerpoint/2010/main" val="38747049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1A5C496-50EA-4196-84F2-8E30C41A2784}"/>
              </a:ext>
            </a:extLst>
          </p:cNvPr>
          <p:cNvSpPr txBox="1"/>
          <p:nvPr/>
        </p:nvSpPr>
        <p:spPr>
          <a:xfrm>
            <a:off x="595750" y="121608"/>
            <a:ext cx="5570262" cy="999969"/>
          </a:xfrm>
          <a:prstGeom prst="rect">
            <a:avLst/>
          </a:prstGeom>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lIns="91440" tIns="45720" rIns="91440" bIns="45720" numCol="1" spcCol="0" rtlCol="0" fromWordArt="0" anchor="b" anchorCtr="0" forceAA="0" compatLnSpc="1">
            <a:prstTxWarp prst="textNoShape">
              <a:avLst/>
            </a:prstTxWarp>
            <a:normAutofit/>
          </a:bodyPr>
          <a:lstStyle/>
          <a:p>
            <a:pPr>
              <a:lnSpc>
                <a:spcPct val="90000"/>
              </a:lnSpc>
              <a:spcBef>
                <a:spcPct val="0"/>
              </a:spcBef>
              <a:spcAft>
                <a:spcPts val="600"/>
              </a:spcAft>
            </a:pPr>
            <a:r>
              <a:rPr lang="en-US" sz="2400" dirty="0">
                <a:solidFill>
                  <a:schemeClr val="tx1"/>
                </a:solidFill>
                <a:latin typeface="+mj-lt"/>
                <a:ea typeface="+mj-ea"/>
                <a:cs typeface="+mj-cs"/>
              </a:rPr>
              <a:t>RINCIAN DANA DARI PENDAPATAN BAGI HASIL (PBH)</a:t>
            </a:r>
          </a:p>
        </p:txBody>
      </p:sp>
      <p:pic>
        <p:nvPicPr>
          <p:cNvPr id="4" name="Picture 4" descr="Table&#10;&#10;Description automatically generated">
            <a:extLst>
              <a:ext uri="{FF2B5EF4-FFF2-40B4-BE49-F238E27FC236}">
                <a16:creationId xmlns:a16="http://schemas.microsoft.com/office/drawing/2014/main" id="{D48F4AC4-5137-44B4-8C13-AFA91C1132E0}"/>
              </a:ext>
            </a:extLst>
          </p:cNvPr>
          <p:cNvPicPr>
            <a:picLocks noChangeAspect="1"/>
          </p:cNvPicPr>
          <p:nvPr/>
        </p:nvPicPr>
        <p:blipFill>
          <a:blip r:embed="rId2"/>
          <a:stretch>
            <a:fillRect/>
          </a:stretch>
        </p:blipFill>
        <p:spPr>
          <a:xfrm>
            <a:off x="655608" y="1134007"/>
            <a:ext cx="10808897" cy="5481381"/>
          </a:xfrm>
          <a:prstGeom prst="rect">
            <a:avLst/>
          </a:prstGeom>
        </p:spPr>
      </p:pic>
    </p:spTree>
    <p:extLst>
      <p:ext uri="{BB962C8B-B14F-4D97-AF65-F5344CB8AC3E}">
        <p14:creationId xmlns:p14="http://schemas.microsoft.com/office/powerpoint/2010/main" val="32957926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E5564A3-2144-49E2-904F-9038F19845E3}"/>
              </a:ext>
            </a:extLst>
          </p:cNvPr>
          <p:cNvSpPr txBox="1"/>
          <p:nvPr/>
        </p:nvSpPr>
        <p:spPr>
          <a:xfrm>
            <a:off x="595750" y="121608"/>
            <a:ext cx="5570262" cy="999969"/>
          </a:xfrm>
          <a:prstGeom prst="rect">
            <a:avLst/>
          </a:prstGeom>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lIns="91440" tIns="45720" rIns="91440" bIns="45720" numCol="1" spcCol="0" rtlCol="0" fromWordArt="0" anchor="b" anchorCtr="0" forceAA="0" compatLnSpc="1">
            <a:prstTxWarp prst="textNoShape">
              <a:avLst/>
            </a:prstTxWarp>
            <a:normAutofit/>
          </a:bodyPr>
          <a:lstStyle/>
          <a:p>
            <a:pPr>
              <a:lnSpc>
                <a:spcPct val="90000"/>
              </a:lnSpc>
              <a:spcBef>
                <a:spcPct val="0"/>
              </a:spcBef>
              <a:spcAft>
                <a:spcPts val="600"/>
              </a:spcAft>
            </a:pPr>
            <a:r>
              <a:rPr lang="en-US" sz="2400" dirty="0">
                <a:solidFill>
                  <a:schemeClr val="tx1"/>
                </a:solidFill>
                <a:latin typeface="+mj-lt"/>
                <a:ea typeface="+mj-ea"/>
                <a:cs typeface="+mj-cs"/>
              </a:rPr>
              <a:t>RINCIAN ALAT PELINDUNG DIRI (APD)/ TPS</a:t>
            </a:r>
          </a:p>
        </p:txBody>
      </p:sp>
      <p:pic>
        <p:nvPicPr>
          <p:cNvPr id="4" name="Picture 4" descr="Table&#10;&#10;Description automatically generated">
            <a:extLst>
              <a:ext uri="{FF2B5EF4-FFF2-40B4-BE49-F238E27FC236}">
                <a16:creationId xmlns:a16="http://schemas.microsoft.com/office/drawing/2014/main" id="{6CDD7DC8-8589-43F9-8FB5-1D8DE12D3167}"/>
              </a:ext>
            </a:extLst>
          </p:cNvPr>
          <p:cNvPicPr>
            <a:picLocks noChangeAspect="1"/>
          </p:cNvPicPr>
          <p:nvPr/>
        </p:nvPicPr>
        <p:blipFill>
          <a:blip r:embed="rId2"/>
          <a:stretch>
            <a:fillRect/>
          </a:stretch>
        </p:blipFill>
        <p:spPr>
          <a:xfrm>
            <a:off x="598099" y="1124317"/>
            <a:ext cx="9414293" cy="5615781"/>
          </a:xfrm>
          <a:prstGeom prst="rect">
            <a:avLst/>
          </a:prstGeom>
        </p:spPr>
      </p:pic>
    </p:spTree>
    <p:extLst>
      <p:ext uri="{BB962C8B-B14F-4D97-AF65-F5344CB8AC3E}">
        <p14:creationId xmlns:p14="http://schemas.microsoft.com/office/powerpoint/2010/main" val="29449429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ACB38F6-4C9A-450E-BE87-A3A6F1E32907}"/>
              </a:ext>
            </a:extLst>
          </p:cNvPr>
          <p:cNvSpPr txBox="1"/>
          <p:nvPr/>
        </p:nvSpPr>
        <p:spPr>
          <a:xfrm>
            <a:off x="838200" y="293231"/>
            <a:ext cx="10742592" cy="1723031"/>
          </a:xfrm>
          <a:prstGeom prst="rect">
            <a:avLst/>
          </a:prstGeom>
        </p:spPr>
        <p:txBody>
          <a:bodyPr rot="0" spcFirstLastPara="0" vertOverflow="overflow" horzOverflow="overflow" vert="horz" lIns="91440" tIns="45720" rIns="91440" bIns="45720" numCol="1" spcCol="0" rtlCol="0" fromWordArt="0" anchor="b" anchorCtr="0" forceAA="0" compatLnSpc="1">
            <a:prstTxWarp prst="textNoShape">
              <a:avLst/>
            </a:prstTxWarp>
            <a:normAutofit fontScale="47500" lnSpcReduction="20000"/>
          </a:bodyPr>
          <a:lstStyle/>
          <a:p>
            <a:pPr>
              <a:lnSpc>
                <a:spcPct val="90000"/>
              </a:lnSpc>
              <a:spcBef>
                <a:spcPct val="0"/>
              </a:spcBef>
              <a:spcAft>
                <a:spcPts val="600"/>
              </a:spcAft>
            </a:pPr>
            <a:r>
              <a:rPr lang="en-US" sz="6700" dirty="0">
                <a:solidFill>
                  <a:schemeClr val="accent1"/>
                </a:solidFill>
                <a:latin typeface="+mj-lt"/>
                <a:ea typeface="+mj-ea"/>
                <a:cs typeface="+mj-cs"/>
              </a:rPr>
              <a:t>MEKANISME DAN TAHAPAN PENYALURAN </a:t>
            </a:r>
            <a:endParaRPr lang="en-US" dirty="0">
              <a:solidFill>
                <a:schemeClr val="accent1"/>
              </a:solidFill>
            </a:endParaRPr>
          </a:p>
          <a:p>
            <a:pPr>
              <a:lnSpc>
                <a:spcPct val="90000"/>
              </a:lnSpc>
              <a:spcBef>
                <a:spcPct val="0"/>
              </a:spcBef>
              <a:spcAft>
                <a:spcPts val="600"/>
              </a:spcAft>
            </a:pPr>
            <a:r>
              <a:rPr lang="en-US" sz="6700" dirty="0">
                <a:solidFill>
                  <a:schemeClr val="accent1"/>
                </a:solidFill>
                <a:latin typeface="+mj-lt"/>
                <a:ea typeface="+mj-ea"/>
                <a:cs typeface="+mj-cs"/>
              </a:rPr>
              <a:t>DANA DESA</a:t>
            </a:r>
          </a:p>
          <a:p>
            <a:pPr>
              <a:lnSpc>
                <a:spcPct val="90000"/>
              </a:lnSpc>
              <a:spcBef>
                <a:spcPct val="0"/>
              </a:spcBef>
              <a:spcAft>
                <a:spcPts val="600"/>
              </a:spcAft>
            </a:pPr>
            <a:endParaRPr lang="en-US" sz="6700" dirty="0">
              <a:solidFill>
                <a:schemeClr val="accent1"/>
              </a:solidFill>
              <a:latin typeface="Modern Love"/>
              <a:ea typeface="+mj-ea"/>
              <a:cs typeface="+mj-cs"/>
            </a:endParaRPr>
          </a:p>
          <a:p>
            <a:pPr>
              <a:lnSpc>
                <a:spcPct val="90000"/>
              </a:lnSpc>
              <a:spcBef>
                <a:spcPct val="0"/>
              </a:spcBef>
              <a:spcAft>
                <a:spcPts val="600"/>
              </a:spcAft>
            </a:pPr>
            <a:r>
              <a:rPr lang="en-US" sz="6700" dirty="0">
                <a:solidFill>
                  <a:schemeClr val="accent1"/>
                </a:solidFill>
                <a:latin typeface="Modern Love"/>
                <a:ea typeface="+mj-ea"/>
                <a:cs typeface="+mj-cs"/>
              </a:rPr>
              <a:t>1. DESA REGULER</a:t>
            </a:r>
          </a:p>
        </p:txBody>
      </p:sp>
      <p:pic>
        <p:nvPicPr>
          <p:cNvPr id="3" name="Picture 3" descr="A close up of a newspaper&#10;&#10;Description automatically generated">
            <a:extLst>
              <a:ext uri="{FF2B5EF4-FFF2-40B4-BE49-F238E27FC236}">
                <a16:creationId xmlns:a16="http://schemas.microsoft.com/office/drawing/2014/main" id="{A79D7DCC-8FBE-414F-BD6B-B09CEEBBF548}"/>
              </a:ext>
            </a:extLst>
          </p:cNvPr>
          <p:cNvPicPr>
            <a:picLocks noChangeAspect="1"/>
          </p:cNvPicPr>
          <p:nvPr/>
        </p:nvPicPr>
        <p:blipFill>
          <a:blip r:embed="rId2"/>
          <a:stretch>
            <a:fillRect/>
          </a:stretch>
        </p:blipFill>
        <p:spPr>
          <a:xfrm>
            <a:off x="598099" y="2023334"/>
            <a:ext cx="10679501" cy="4666010"/>
          </a:xfrm>
          <a:prstGeom prst="rect">
            <a:avLst/>
          </a:prstGeom>
        </p:spPr>
      </p:pic>
    </p:spTree>
    <p:extLst>
      <p:ext uri="{BB962C8B-B14F-4D97-AF65-F5344CB8AC3E}">
        <p14:creationId xmlns:p14="http://schemas.microsoft.com/office/powerpoint/2010/main" val="474180031"/>
      </p:ext>
    </p:extLst>
  </p:cSld>
  <p:clrMapOvr>
    <a:masterClrMapping/>
  </p:clrMapOvr>
</p:sld>
</file>

<file path=ppt/theme/theme1.xml><?xml version="1.0" encoding="utf-8"?>
<a:theme xmlns:a="http://schemas.openxmlformats.org/drawingml/2006/main" name="Atlas">
  <a:themeElements>
    <a:clrScheme name="Atlas">
      <a:dk1>
        <a:sysClr val="windowText" lastClr="000000"/>
      </a:dk1>
      <a:lt1>
        <a:sysClr val="window" lastClr="FFFFFF"/>
      </a:lt1>
      <a:dk2>
        <a:srgbClr val="454545"/>
      </a:dk2>
      <a:lt2>
        <a:srgbClr val="E0E0E0"/>
      </a:lt2>
      <a:accent1>
        <a:srgbClr val="F81B02"/>
      </a:accent1>
      <a:accent2>
        <a:srgbClr val="FC7715"/>
      </a:accent2>
      <a:accent3>
        <a:srgbClr val="AFBF41"/>
      </a:accent3>
      <a:accent4>
        <a:srgbClr val="50C49F"/>
      </a:accent4>
      <a:accent5>
        <a:srgbClr val="3B95C4"/>
      </a:accent5>
      <a:accent6>
        <a:srgbClr val="B560D4"/>
      </a:accent6>
      <a:hlink>
        <a:srgbClr val="FC5A1A"/>
      </a:hlink>
      <a:folHlink>
        <a:srgbClr val="B49E74"/>
      </a:folHlink>
    </a:clrScheme>
    <a:fontScheme name="Atlas">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tlas">
      <a:fillStyleLst>
        <a:solidFill>
          <a:schemeClr val="phClr"/>
        </a:solidFill>
        <a:gradFill rotWithShape="1">
          <a:gsLst>
            <a:gs pos="0">
              <a:schemeClr val="phClr">
                <a:tint val="62000"/>
                <a:alpha val="60000"/>
                <a:satMod val="109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hade val="90000"/>
            </a:schemeClr>
          </a:solidFill>
          <a:prstDash val="solid"/>
        </a:ln>
        <a:ln w="15875"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38100" dist="25400" dir="5400000" rotWithShape="0">
              <a:srgbClr val="000000">
                <a:alpha val="75000"/>
              </a:srgbClr>
            </a:outerShdw>
          </a:effectLst>
          <a:scene3d>
            <a:camera prst="orthographicFront">
              <a:rot lat="0" lon="0" rev="0"/>
            </a:camera>
            <a:lightRig rig="threePt" dir="tl"/>
          </a:scene3d>
          <a:sp3d>
            <a:bevelT w="0" h="0"/>
          </a:sp3d>
        </a:effectStyle>
      </a:effectStyleLst>
      <a:bgFillStyleLst>
        <a:solidFill>
          <a:schemeClr val="phClr"/>
        </a:solidFill>
        <a:solidFill>
          <a:schemeClr val="phClr"/>
        </a:solidFill>
        <a:gradFill rotWithShape="1">
          <a:gsLst>
            <a:gs pos="10000">
              <a:schemeClr val="phClr">
                <a:tint val="94000"/>
                <a:lumMod val="116000"/>
              </a:schemeClr>
            </a:gs>
            <a:gs pos="100000">
              <a:schemeClr val="phClr">
                <a:tint val="98000"/>
                <a:shade val="86000"/>
                <a:satMod val="90000"/>
                <a:lumMod val="88000"/>
              </a:schemeClr>
            </a:gs>
          </a:gsLst>
          <a:path path="circle">
            <a:fillToRect l="50000" t="15000" r="50000" b="169000"/>
          </a:path>
        </a:gradFill>
      </a:bgFillStyleLst>
    </a:fmtScheme>
  </a:themeElements>
  <a:objectDefaults/>
  <a:extraClrSchemeLst/>
  <a:extLst>
    <a:ext uri="{05A4C25C-085E-4340-85A3-A5531E510DB2}">
      <thm15:themeFamily xmlns:thm15="http://schemas.microsoft.com/office/thememl/2012/main" name="Atlas" id="{5156B0E4-0EB1-49FE-A26B-15F6F698AEC6}" vid="{508F7963-D0B5-43F7-BB2C-FCE3009C08EC}"/>
    </a:ext>
  </a:extLst>
</a:theme>
</file>

<file path=docProps/app.xml><?xml version="1.0" encoding="utf-8"?>
<Properties xmlns="http://schemas.openxmlformats.org/officeDocument/2006/extended-properties" xmlns:vt="http://schemas.openxmlformats.org/officeDocument/2006/docPropsVTypes">
  <Template/>
  <TotalTime>0</TotalTime>
  <Words>0</Words>
  <Application>Microsoft Office PowerPoint</Application>
  <PresentationFormat>Layar Lebar</PresentationFormat>
  <Paragraphs>0</Paragraphs>
  <Slides>20</Slides>
  <Notes>0</Notes>
  <HiddenSlides>0</HiddenSlides>
  <MMClips>0</MMClips>
  <ScaleCrop>false</ScaleCrop>
  <HeadingPairs>
    <vt:vector size="4" baseType="variant">
      <vt:variant>
        <vt:lpstr>Tema</vt:lpstr>
      </vt:variant>
      <vt:variant>
        <vt:i4>1</vt:i4>
      </vt:variant>
      <vt:variant>
        <vt:lpstr>Judul Slide</vt:lpstr>
      </vt:variant>
      <vt:variant>
        <vt:i4>20</vt:i4>
      </vt:variant>
    </vt:vector>
  </HeadingPairs>
  <TitlesOfParts>
    <vt:vector size="21" baseType="lpstr">
      <vt:lpstr>Atlas</vt:lpstr>
      <vt:lpstr> PENDAMPINGAN PENYUSUNAN   APBDes tahun 2021</vt:lpstr>
      <vt:lpstr>Presentasi PowerPoint</vt:lpstr>
      <vt:lpstr>Presentasi PowerPoint</vt:lpstr>
      <vt:lpstr>Presentasi PowerPoint</vt:lpstr>
      <vt:lpstr>Presentasi PowerPoint</vt:lpstr>
      <vt:lpstr>Presentasi PowerPoint</vt:lpstr>
      <vt:lpstr>Presentasi PowerPoint</vt:lpstr>
      <vt:lpstr>Presentasi PowerPoint</vt:lpstr>
      <vt:lpstr>Presentasi PowerPoint</vt:lpstr>
      <vt:lpstr>Presentasi PowerPoint</vt:lpstr>
      <vt:lpstr>Presentasi PowerPoint</vt:lpstr>
      <vt:lpstr>Presentasi PowerPoint</vt:lpstr>
      <vt:lpstr>Presentasi PowerPoint</vt:lpstr>
      <vt:lpstr>Presentasi PowerPoint</vt:lpstr>
      <vt:lpstr>Presentasi PowerPoint</vt:lpstr>
      <vt:lpstr>Presentasi PowerPoint</vt:lpstr>
      <vt:lpstr>Presentasi PowerPoint</vt:lpstr>
      <vt:lpstr>Presentasi PowerPoint</vt:lpstr>
      <vt:lpstr>Presentasi PowerPoint</vt:lpstr>
      <vt:lpstr>Presentasi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
  <cp:revision>337</cp:revision>
  <dcterms:created xsi:type="dcterms:W3CDTF">2012-09-26T23:43:58Z</dcterms:created>
  <dcterms:modified xsi:type="dcterms:W3CDTF">2021-01-31T09:43:28Z</dcterms:modified>
</cp:coreProperties>
</file>